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491AC1-B57E-314E-DED8-9CCFD0C4E5FF}" v="42" dt="2025-04-22T18:31:46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Byers" userId="S::jerry.byers@admortgage.com::ac641bce-cb6e-405e-b824-eeba14d394fd" providerId="AD" clId="Web-{4D491AC1-B57E-314E-DED8-9CCFD0C4E5FF}"/>
    <pc:docChg chg="modSld">
      <pc:chgData name="Jerry Byers" userId="S::jerry.byers@admortgage.com::ac641bce-cb6e-405e-b824-eeba14d394fd" providerId="AD" clId="Web-{4D491AC1-B57E-314E-DED8-9CCFD0C4E5FF}" dt="2025-04-22T18:31:46.747" v="18" actId="20577"/>
      <pc:docMkLst>
        <pc:docMk/>
      </pc:docMkLst>
      <pc:sldChg chg="modSp">
        <pc:chgData name="Jerry Byers" userId="S::jerry.byers@admortgage.com::ac641bce-cb6e-405e-b824-eeba14d394fd" providerId="AD" clId="Web-{4D491AC1-B57E-314E-DED8-9CCFD0C4E5FF}" dt="2025-04-22T18:28:59.616" v="4" actId="20577"/>
        <pc:sldMkLst>
          <pc:docMk/>
          <pc:sldMk cId="3567201732" sldId="257"/>
        </pc:sldMkLst>
        <pc:spChg chg="mod">
          <ac:chgData name="Jerry Byers" userId="S::jerry.byers@admortgage.com::ac641bce-cb6e-405e-b824-eeba14d394fd" providerId="AD" clId="Web-{4D491AC1-B57E-314E-DED8-9CCFD0C4E5FF}" dt="2025-04-22T18:28:59.616" v="4" actId="20577"/>
          <ac:spMkLst>
            <pc:docMk/>
            <pc:sldMk cId="3567201732" sldId="257"/>
            <ac:spMk id="14" creationId="{2EAE0E89-0053-0143-A91B-2BE713CDD040}"/>
          </ac:spMkLst>
        </pc:spChg>
      </pc:sldChg>
      <pc:sldChg chg="modSp">
        <pc:chgData name="Jerry Byers" userId="S::jerry.byers@admortgage.com::ac641bce-cb6e-405e-b824-eeba14d394fd" providerId="AD" clId="Web-{4D491AC1-B57E-314E-DED8-9CCFD0C4E5FF}" dt="2025-04-22T18:29:46.320" v="12" actId="20577"/>
        <pc:sldMkLst>
          <pc:docMk/>
          <pc:sldMk cId="2274498187" sldId="258"/>
        </pc:sldMkLst>
        <pc:spChg chg="mod">
          <ac:chgData name="Jerry Byers" userId="S::jerry.byers@admortgage.com::ac641bce-cb6e-405e-b824-eeba14d394fd" providerId="AD" clId="Web-{4D491AC1-B57E-314E-DED8-9CCFD0C4E5FF}" dt="2025-04-22T18:29:25.757" v="8" actId="20577"/>
          <ac:spMkLst>
            <pc:docMk/>
            <pc:sldMk cId="2274498187" sldId="258"/>
            <ac:spMk id="6" creationId="{CD33CE80-0A4E-724A-7900-4C2C362E31F0}"/>
          </ac:spMkLst>
        </pc:spChg>
        <pc:spChg chg="mod">
          <ac:chgData name="Jerry Byers" userId="S::jerry.byers@admortgage.com::ac641bce-cb6e-405e-b824-eeba14d394fd" providerId="AD" clId="Web-{4D491AC1-B57E-314E-DED8-9CCFD0C4E5FF}" dt="2025-04-22T18:29:28.429" v="9" actId="20577"/>
          <ac:spMkLst>
            <pc:docMk/>
            <pc:sldMk cId="2274498187" sldId="258"/>
            <ac:spMk id="19" creationId="{D79C61A3-4A62-90FE-BC3B-DA5757BBC648}"/>
          </ac:spMkLst>
        </pc:spChg>
        <pc:spChg chg="mod">
          <ac:chgData name="Jerry Byers" userId="S::jerry.byers@admortgage.com::ac641bce-cb6e-405e-b824-eeba14d394fd" providerId="AD" clId="Web-{4D491AC1-B57E-314E-DED8-9CCFD0C4E5FF}" dt="2025-04-22T18:29:29.304" v="10" actId="20577"/>
          <ac:spMkLst>
            <pc:docMk/>
            <pc:sldMk cId="2274498187" sldId="258"/>
            <ac:spMk id="20" creationId="{004D5B46-78DE-7E82-0D60-533F7D2705EA}"/>
          </ac:spMkLst>
        </pc:spChg>
        <pc:spChg chg="mod">
          <ac:chgData name="Jerry Byers" userId="S::jerry.byers@admortgage.com::ac641bce-cb6e-405e-b824-eeba14d394fd" providerId="AD" clId="Web-{4D491AC1-B57E-314E-DED8-9CCFD0C4E5FF}" dt="2025-04-22T18:29:46.320" v="12" actId="20577"/>
          <ac:spMkLst>
            <pc:docMk/>
            <pc:sldMk cId="2274498187" sldId="258"/>
            <ac:spMk id="21" creationId="{EAE5034C-F00E-589C-E297-D36E319CA3ED}"/>
          </ac:spMkLst>
        </pc:spChg>
      </pc:sldChg>
      <pc:sldChg chg="modSp">
        <pc:chgData name="Jerry Byers" userId="S::jerry.byers@admortgage.com::ac641bce-cb6e-405e-b824-eeba14d394fd" providerId="AD" clId="Web-{4D491AC1-B57E-314E-DED8-9CCFD0C4E5FF}" dt="2025-04-22T18:28:12.505" v="1" actId="20577"/>
        <pc:sldMkLst>
          <pc:docMk/>
          <pc:sldMk cId="1236968264" sldId="259"/>
        </pc:sldMkLst>
        <pc:spChg chg="mod">
          <ac:chgData name="Jerry Byers" userId="S::jerry.byers@admortgage.com::ac641bce-cb6e-405e-b824-eeba14d394fd" providerId="AD" clId="Web-{4D491AC1-B57E-314E-DED8-9CCFD0C4E5FF}" dt="2025-04-22T18:28:12.505" v="1" actId="20577"/>
          <ac:spMkLst>
            <pc:docMk/>
            <pc:sldMk cId="1236968264" sldId="259"/>
            <ac:spMk id="9" creationId="{DCA370E7-EC67-55A9-86C8-DC45D5CB01D9}"/>
          </ac:spMkLst>
        </pc:spChg>
      </pc:sldChg>
      <pc:sldChg chg="modSp">
        <pc:chgData name="Jerry Byers" userId="S::jerry.byers@admortgage.com::ac641bce-cb6e-405e-b824-eeba14d394fd" providerId="AD" clId="Web-{4D491AC1-B57E-314E-DED8-9CCFD0C4E5FF}" dt="2025-04-22T18:30:17.806" v="14" actId="20577"/>
        <pc:sldMkLst>
          <pc:docMk/>
          <pc:sldMk cId="1784628955" sldId="260"/>
        </pc:sldMkLst>
        <pc:spChg chg="mod">
          <ac:chgData name="Jerry Byers" userId="S::jerry.byers@admortgage.com::ac641bce-cb6e-405e-b824-eeba14d394fd" providerId="AD" clId="Web-{4D491AC1-B57E-314E-DED8-9CCFD0C4E5FF}" dt="2025-04-22T18:30:17.806" v="14" actId="20577"/>
          <ac:spMkLst>
            <pc:docMk/>
            <pc:sldMk cId="1784628955" sldId="260"/>
            <ac:spMk id="13" creationId="{32E406C5-44FE-3370-9836-8B6596EB6269}"/>
          </ac:spMkLst>
        </pc:spChg>
      </pc:sldChg>
      <pc:sldChg chg="modSp">
        <pc:chgData name="Jerry Byers" userId="S::jerry.byers@admortgage.com::ac641bce-cb6e-405e-b824-eeba14d394fd" providerId="AD" clId="Web-{4D491AC1-B57E-314E-DED8-9CCFD0C4E5FF}" dt="2025-04-22T18:31:46.747" v="18" actId="20577"/>
        <pc:sldMkLst>
          <pc:docMk/>
          <pc:sldMk cId="1430605637" sldId="262"/>
        </pc:sldMkLst>
        <pc:spChg chg="mod">
          <ac:chgData name="Jerry Byers" userId="S::jerry.byers@admortgage.com::ac641bce-cb6e-405e-b824-eeba14d394fd" providerId="AD" clId="Web-{4D491AC1-B57E-314E-DED8-9CCFD0C4E5FF}" dt="2025-04-22T18:31:46.747" v="18" actId="20577"/>
          <ac:spMkLst>
            <pc:docMk/>
            <pc:sldMk cId="1430605637" sldId="262"/>
            <ac:spMk id="14" creationId="{053DB882-3926-2805-3B95-FE63FAA851A7}"/>
          </ac:spMkLst>
        </pc:spChg>
      </pc:sldChg>
    </pc:docChg>
  </pc:docChgLst>
  <pc:docChgLst>
    <pc:chgData name="Kristina Oprya" userId="afb3d400-deb6-4249-9de4-bd7a366e556a" providerId="ADAL" clId="{AB393326-4CD3-49DA-94A4-2142A5B847A8}"/>
    <pc:docChg chg="undo redo custSel addSld delSld modSld sldOrd">
      <pc:chgData name="Kristina Oprya" userId="afb3d400-deb6-4249-9de4-bd7a366e556a" providerId="ADAL" clId="{AB393326-4CD3-49DA-94A4-2142A5B847A8}" dt="2025-03-18T16:14:51.562" v="4631" actId="1038"/>
      <pc:docMkLst>
        <pc:docMk/>
      </pc:docMkLst>
      <pc:sldChg chg="addSp delSp modSp mod">
        <pc:chgData name="Kristina Oprya" userId="afb3d400-deb6-4249-9de4-bd7a366e556a" providerId="ADAL" clId="{AB393326-4CD3-49DA-94A4-2142A5B847A8}" dt="2025-03-18T15:49:37.634" v="4442" actId="20577"/>
        <pc:sldMkLst>
          <pc:docMk/>
          <pc:sldMk cId="3441297268" sldId="256"/>
        </pc:sldMkLst>
        <pc:spChg chg="add mod ord">
          <ac:chgData name="Kristina Oprya" userId="afb3d400-deb6-4249-9de4-bd7a366e556a" providerId="ADAL" clId="{AB393326-4CD3-49DA-94A4-2142A5B847A8}" dt="2025-03-13T13:27:16.980" v="1564" actId="34135"/>
          <ac:spMkLst>
            <pc:docMk/>
            <pc:sldMk cId="3441297268" sldId="256"/>
            <ac:spMk id="5" creationId="{7417A687-F7CE-317D-0D49-64065B6C8D5B}"/>
          </ac:spMkLst>
        </pc:spChg>
        <pc:spChg chg="mod">
          <ac:chgData name="Kristina Oprya" userId="afb3d400-deb6-4249-9de4-bd7a366e556a" providerId="ADAL" clId="{AB393326-4CD3-49DA-94A4-2142A5B847A8}" dt="2025-03-18T15:49:37.634" v="4442" actId="20577"/>
          <ac:spMkLst>
            <pc:docMk/>
            <pc:sldMk cId="3441297268" sldId="256"/>
            <ac:spMk id="7" creationId="{D0E03818-E086-08A2-2F94-66CF8D957CA0}"/>
          </ac:spMkLst>
        </pc:spChg>
        <pc:spChg chg="mod">
          <ac:chgData name="Kristina Oprya" userId="afb3d400-deb6-4249-9de4-bd7a366e556a" providerId="ADAL" clId="{AB393326-4CD3-49DA-94A4-2142A5B847A8}" dt="2025-03-13T15:13:45.394" v="2215" actId="20577"/>
          <ac:spMkLst>
            <pc:docMk/>
            <pc:sldMk cId="3441297268" sldId="256"/>
            <ac:spMk id="8" creationId="{FC936FA1-6FC8-B53D-DA8F-252448B5A119}"/>
          </ac:spMkLst>
        </pc:spChg>
        <pc:spChg chg="mod">
          <ac:chgData name="Kristina Oprya" userId="afb3d400-deb6-4249-9de4-bd7a366e556a" providerId="ADAL" clId="{AB393326-4CD3-49DA-94A4-2142A5B847A8}" dt="2025-03-18T13:49:34.471" v="3973" actId="1076"/>
          <ac:spMkLst>
            <pc:docMk/>
            <pc:sldMk cId="3441297268" sldId="256"/>
            <ac:spMk id="9" creationId="{4C83C151-3978-7034-CBB0-12833EC4FEF4}"/>
          </ac:spMkLst>
        </pc:spChg>
        <pc:spChg chg="add mod">
          <ac:chgData name="Kristina Oprya" userId="afb3d400-deb6-4249-9de4-bd7a366e556a" providerId="ADAL" clId="{AB393326-4CD3-49DA-94A4-2142A5B847A8}" dt="2025-03-18T13:42:13.638" v="3932" actId="1076"/>
          <ac:spMkLst>
            <pc:docMk/>
            <pc:sldMk cId="3441297268" sldId="256"/>
            <ac:spMk id="13" creationId="{7D961D44-77F8-C076-2AAB-99C21FCEB93C}"/>
          </ac:spMkLst>
        </pc:spChg>
        <pc:spChg chg="add mod">
          <ac:chgData name="Kristina Oprya" userId="afb3d400-deb6-4249-9de4-bd7a366e556a" providerId="ADAL" clId="{AB393326-4CD3-49DA-94A4-2142A5B847A8}" dt="2025-03-18T13:42:45.209" v="3940" actId="1076"/>
          <ac:spMkLst>
            <pc:docMk/>
            <pc:sldMk cId="3441297268" sldId="256"/>
            <ac:spMk id="14" creationId="{35B485E3-B82B-8D4F-BF1F-7D13B0CCA108}"/>
          </ac:spMkLst>
        </pc:spChg>
        <pc:spChg chg="add mod">
          <ac:chgData name="Kristina Oprya" userId="afb3d400-deb6-4249-9de4-bd7a366e556a" providerId="ADAL" clId="{AB393326-4CD3-49DA-94A4-2142A5B847A8}" dt="2025-03-18T15:18:20.848" v="4376" actId="34135"/>
          <ac:spMkLst>
            <pc:docMk/>
            <pc:sldMk cId="3441297268" sldId="256"/>
            <ac:spMk id="15" creationId="{40BB91F7-4E40-F17F-5302-D0CEFC15284C}"/>
          </ac:spMkLst>
        </pc:spChg>
        <pc:spChg chg="add del mod">
          <ac:chgData name="Kristina Oprya" userId="afb3d400-deb6-4249-9de4-bd7a366e556a" providerId="ADAL" clId="{AB393326-4CD3-49DA-94A4-2142A5B847A8}" dt="2025-03-18T15:18:09.703" v="4345" actId="478"/>
          <ac:spMkLst>
            <pc:docMk/>
            <pc:sldMk cId="3441297268" sldId="256"/>
            <ac:spMk id="18" creationId="{A5F4F838-D4C4-21B1-BEED-4B9784D21294}"/>
          </ac:spMkLst>
        </pc:spChg>
        <pc:spChg chg="add mod">
          <ac:chgData name="Kristina Oprya" userId="afb3d400-deb6-4249-9de4-bd7a366e556a" providerId="ADAL" clId="{AB393326-4CD3-49DA-94A4-2142A5B847A8}" dt="2025-03-18T13:45:09.665" v="3949" actId="14100"/>
          <ac:spMkLst>
            <pc:docMk/>
            <pc:sldMk cId="3441297268" sldId="256"/>
            <ac:spMk id="27" creationId="{9E1ED863-6E5B-67B7-4580-10EC7D22CC7B}"/>
          </ac:spMkLst>
        </pc:spChg>
        <pc:spChg chg="add mod">
          <ac:chgData name="Kristina Oprya" userId="afb3d400-deb6-4249-9de4-bd7a366e556a" providerId="ADAL" clId="{AB393326-4CD3-49DA-94A4-2142A5B847A8}" dt="2025-03-12T15:25:23.091" v="1370" actId="34135"/>
          <ac:spMkLst>
            <pc:docMk/>
            <pc:sldMk cId="3441297268" sldId="256"/>
            <ac:spMk id="38" creationId="{8BEA7F67-0DBC-BB43-4CE5-CA4217F15D61}"/>
          </ac:spMkLst>
        </pc:spChg>
        <pc:picChg chg="add mod">
          <ac:chgData name="Kristina Oprya" userId="afb3d400-deb6-4249-9de4-bd7a366e556a" providerId="ADAL" clId="{AB393326-4CD3-49DA-94A4-2142A5B847A8}" dt="2025-03-18T13:40:09.831" v="3913" actId="1076"/>
          <ac:picMkLst>
            <pc:docMk/>
            <pc:sldMk cId="3441297268" sldId="256"/>
            <ac:picMk id="3" creationId="{C0A1D6B2-8943-E99D-5D27-951E543C16AF}"/>
          </ac:picMkLst>
        </pc:picChg>
        <pc:picChg chg="add del mod">
          <ac:chgData name="Kristina Oprya" userId="afb3d400-deb6-4249-9de4-bd7a366e556a" providerId="ADAL" clId="{AB393326-4CD3-49DA-94A4-2142A5B847A8}" dt="2025-03-18T13:41:23.294" v="3923" actId="478"/>
          <ac:picMkLst>
            <pc:docMk/>
            <pc:sldMk cId="3441297268" sldId="256"/>
            <ac:picMk id="4" creationId="{36084EF8-EB40-BDB6-7638-934F7CFCD887}"/>
          </ac:picMkLst>
        </pc:picChg>
        <pc:picChg chg="mod">
          <ac:chgData name="Kristina Oprya" userId="afb3d400-deb6-4249-9de4-bd7a366e556a" providerId="ADAL" clId="{AB393326-4CD3-49DA-94A4-2142A5B847A8}" dt="2025-03-13T14:05:06.070" v="1688" actId="34135"/>
          <ac:picMkLst>
            <pc:docMk/>
            <pc:sldMk cId="3441297268" sldId="256"/>
            <ac:picMk id="6" creationId="{2052987C-1364-0F07-23BA-BA3EF4E7A29D}"/>
          </ac:picMkLst>
        </pc:picChg>
        <pc:picChg chg="add del mod">
          <ac:chgData name="Kristina Oprya" userId="afb3d400-deb6-4249-9de4-bd7a366e556a" providerId="ADAL" clId="{AB393326-4CD3-49DA-94A4-2142A5B847A8}" dt="2025-03-18T13:41:24.424" v="3924" actId="478"/>
          <ac:picMkLst>
            <pc:docMk/>
            <pc:sldMk cId="3441297268" sldId="256"/>
            <ac:picMk id="10" creationId="{31E8848C-5F47-90CD-AC6C-8AD7F219CFDE}"/>
          </ac:picMkLst>
        </pc:picChg>
        <pc:picChg chg="add del mod modCrop">
          <ac:chgData name="Kristina Oprya" userId="afb3d400-deb6-4249-9de4-bd7a366e556a" providerId="ADAL" clId="{AB393326-4CD3-49DA-94A4-2142A5B847A8}" dt="2025-03-18T13:40:03.136" v="3910" actId="478"/>
          <ac:picMkLst>
            <pc:docMk/>
            <pc:sldMk cId="3441297268" sldId="256"/>
            <ac:picMk id="11" creationId="{DD09DD58-B91E-DD33-4843-5B9AD5EBF00B}"/>
          </ac:picMkLst>
        </pc:picChg>
      </pc:sldChg>
      <pc:sldChg chg="addSp delSp modSp mod">
        <pc:chgData name="Kristina Oprya" userId="afb3d400-deb6-4249-9de4-bd7a366e556a" providerId="ADAL" clId="{AB393326-4CD3-49DA-94A4-2142A5B847A8}" dt="2025-03-18T15:53:45.575" v="4461" actId="1076"/>
        <pc:sldMkLst>
          <pc:docMk/>
          <pc:sldMk cId="3567201732" sldId="257"/>
        </pc:sldMkLst>
        <pc:spChg chg="add mod">
          <ac:chgData name="Kristina Oprya" userId="afb3d400-deb6-4249-9de4-bd7a366e556a" providerId="ADAL" clId="{AB393326-4CD3-49DA-94A4-2142A5B847A8}" dt="2025-03-14T13:10:11.686" v="3021" actId="34135"/>
          <ac:spMkLst>
            <pc:docMk/>
            <pc:sldMk cId="3567201732" sldId="257"/>
            <ac:spMk id="3" creationId="{213D8CE9-E285-D859-FAC6-80A8CA73FF03}"/>
          </ac:spMkLst>
        </pc:spChg>
        <pc:spChg chg="add mod">
          <ac:chgData name="Kristina Oprya" userId="afb3d400-deb6-4249-9de4-bd7a366e556a" providerId="ADAL" clId="{AB393326-4CD3-49DA-94A4-2142A5B847A8}" dt="2025-03-12T13:36:25.989" v="778" actId="34135"/>
          <ac:spMkLst>
            <pc:docMk/>
            <pc:sldMk cId="3567201732" sldId="257"/>
            <ac:spMk id="4" creationId="{496DF95C-6479-2B8E-9AEB-5E8D3A7D4A7A}"/>
          </ac:spMkLst>
        </pc:spChg>
        <pc:spChg chg="mod">
          <ac:chgData name="Kristina Oprya" userId="afb3d400-deb6-4249-9de4-bd7a366e556a" providerId="ADAL" clId="{AB393326-4CD3-49DA-94A4-2142A5B847A8}" dt="2025-03-18T12:24:17.253" v="3726" actId="1076"/>
          <ac:spMkLst>
            <pc:docMk/>
            <pc:sldMk cId="3567201732" sldId="257"/>
            <ac:spMk id="7" creationId="{C38EBC08-717C-A7AC-1175-CE6A3BEAA52C}"/>
          </ac:spMkLst>
        </pc:spChg>
        <pc:spChg chg="mod">
          <ac:chgData name="Kristina Oprya" userId="afb3d400-deb6-4249-9de4-bd7a366e556a" providerId="ADAL" clId="{AB393326-4CD3-49DA-94A4-2142A5B847A8}" dt="2025-03-18T12:24:13.215" v="3725" actId="1076"/>
          <ac:spMkLst>
            <pc:docMk/>
            <pc:sldMk cId="3567201732" sldId="257"/>
            <ac:spMk id="8" creationId="{06BB097C-A564-5AF3-2FD4-024DEB1E0CD2}"/>
          </ac:spMkLst>
        </pc:spChg>
        <pc:spChg chg="mod">
          <ac:chgData name="Kristina Oprya" userId="afb3d400-deb6-4249-9de4-bd7a366e556a" providerId="ADAL" clId="{AB393326-4CD3-49DA-94A4-2142A5B847A8}" dt="2025-03-18T12:24:06.016" v="3723" actId="14100"/>
          <ac:spMkLst>
            <pc:docMk/>
            <pc:sldMk cId="3567201732" sldId="257"/>
            <ac:spMk id="9" creationId="{8D709C4A-FFA9-D6FD-B7B1-9382040C6938}"/>
          </ac:spMkLst>
        </pc:spChg>
        <pc:spChg chg="mod">
          <ac:chgData name="Kristina Oprya" userId="afb3d400-deb6-4249-9de4-bd7a366e556a" providerId="ADAL" clId="{AB393326-4CD3-49DA-94A4-2142A5B847A8}" dt="2025-03-18T12:24:25.455" v="3728" actId="1076"/>
          <ac:spMkLst>
            <pc:docMk/>
            <pc:sldMk cId="3567201732" sldId="257"/>
            <ac:spMk id="13" creationId="{A976087A-B6DB-F118-C9A7-2E2006818CDE}"/>
          </ac:spMkLst>
        </pc:spChg>
        <pc:spChg chg="mod">
          <ac:chgData name="Kristina Oprya" userId="afb3d400-deb6-4249-9de4-bd7a366e556a" providerId="ADAL" clId="{AB393326-4CD3-49DA-94A4-2142A5B847A8}" dt="2025-03-18T12:24:29.103" v="3729" actId="1076"/>
          <ac:spMkLst>
            <pc:docMk/>
            <pc:sldMk cId="3567201732" sldId="257"/>
            <ac:spMk id="14" creationId="{2EAE0E89-0053-0143-A91B-2BE713CDD040}"/>
          </ac:spMkLst>
        </pc:spChg>
        <pc:picChg chg="add mod">
          <ac:chgData name="Kristina Oprya" userId="afb3d400-deb6-4249-9de4-bd7a366e556a" providerId="ADAL" clId="{AB393326-4CD3-49DA-94A4-2142A5B847A8}" dt="2025-03-13T14:05:50.681" v="1705"/>
          <ac:picMkLst>
            <pc:docMk/>
            <pc:sldMk cId="3567201732" sldId="257"/>
            <ac:picMk id="5" creationId="{1AEAEFB0-94F9-F337-E3CC-F897585A8286}"/>
          </ac:picMkLst>
        </pc:picChg>
        <pc:picChg chg="add del mod">
          <ac:chgData name="Kristina Oprya" userId="afb3d400-deb6-4249-9de4-bd7a366e556a" providerId="ADAL" clId="{AB393326-4CD3-49DA-94A4-2142A5B847A8}" dt="2025-03-18T12:23:12.504" v="3715" actId="478"/>
          <ac:picMkLst>
            <pc:docMk/>
            <pc:sldMk cId="3567201732" sldId="257"/>
            <ac:picMk id="6" creationId="{D2847800-3EB3-E200-39DB-2205E73435A5}"/>
          </ac:picMkLst>
        </pc:picChg>
        <pc:picChg chg="add mod">
          <ac:chgData name="Kristina Oprya" userId="afb3d400-deb6-4249-9de4-bd7a366e556a" providerId="ADAL" clId="{AB393326-4CD3-49DA-94A4-2142A5B847A8}" dt="2025-03-18T12:23:40.757" v="3719" actId="1076"/>
          <ac:picMkLst>
            <pc:docMk/>
            <pc:sldMk cId="3567201732" sldId="257"/>
            <ac:picMk id="11" creationId="{E08FC14E-38DE-0DE4-69B0-F1D20A767C87}"/>
          </ac:picMkLst>
        </pc:picChg>
        <pc:picChg chg="add mod modCrop">
          <ac:chgData name="Kristina Oprya" userId="afb3d400-deb6-4249-9de4-bd7a366e556a" providerId="ADAL" clId="{AB393326-4CD3-49DA-94A4-2142A5B847A8}" dt="2025-03-18T15:53:23.993" v="4452" actId="1076"/>
          <ac:picMkLst>
            <pc:docMk/>
            <pc:sldMk cId="3567201732" sldId="257"/>
            <ac:picMk id="16" creationId="{343402D8-3351-D4A9-17DB-4B2062FE07B9}"/>
          </ac:picMkLst>
        </pc:picChg>
        <pc:picChg chg="add mod ord modCrop">
          <ac:chgData name="Kristina Oprya" userId="afb3d400-deb6-4249-9de4-bd7a366e556a" providerId="ADAL" clId="{AB393326-4CD3-49DA-94A4-2142A5B847A8}" dt="2025-03-18T15:53:45.575" v="4461" actId="1076"/>
          <ac:picMkLst>
            <pc:docMk/>
            <pc:sldMk cId="3567201732" sldId="257"/>
            <ac:picMk id="18" creationId="{6B532D1B-2665-8066-817A-E0F2420D45AA}"/>
          </ac:picMkLst>
        </pc:picChg>
      </pc:sldChg>
      <pc:sldChg chg="addSp delSp modSp new mod">
        <pc:chgData name="Kristina Oprya" userId="afb3d400-deb6-4249-9de4-bd7a366e556a" providerId="ADAL" clId="{AB393326-4CD3-49DA-94A4-2142A5B847A8}" dt="2025-03-18T15:54:58.615" v="4466" actId="1076"/>
        <pc:sldMkLst>
          <pc:docMk/>
          <pc:sldMk cId="2274498187" sldId="258"/>
        </pc:sldMkLst>
        <pc:spChg chg="add mod">
          <ac:chgData name="Kristina Oprya" userId="afb3d400-deb6-4249-9de4-bd7a366e556a" providerId="ADAL" clId="{AB393326-4CD3-49DA-94A4-2142A5B847A8}" dt="2025-03-12T13:37:59.497" v="800" actId="34135"/>
          <ac:spMkLst>
            <pc:docMk/>
            <pc:sldMk cId="2274498187" sldId="258"/>
            <ac:spMk id="2" creationId="{9FF8F791-4E21-8B27-F8C9-0FE7F83E4807}"/>
          </ac:spMkLst>
        </pc:spChg>
        <pc:spChg chg="add mod">
          <ac:chgData name="Kristina Oprya" userId="afb3d400-deb6-4249-9de4-bd7a366e556a" providerId="ADAL" clId="{AB393326-4CD3-49DA-94A4-2142A5B847A8}" dt="2025-03-14T13:10:07.541" v="3020" actId="34135"/>
          <ac:spMkLst>
            <pc:docMk/>
            <pc:sldMk cId="2274498187" sldId="258"/>
            <ac:spMk id="3" creationId="{DFCB6705-D7A6-40F9-FA2C-3154383ACA12}"/>
          </ac:spMkLst>
        </pc:spChg>
        <pc:spChg chg="add mod">
          <ac:chgData name="Kristina Oprya" userId="afb3d400-deb6-4249-9de4-bd7a366e556a" providerId="ADAL" clId="{AB393326-4CD3-49DA-94A4-2142A5B847A8}" dt="2025-03-18T12:25:39.964" v="3741" actId="14100"/>
          <ac:spMkLst>
            <pc:docMk/>
            <pc:sldMk cId="2274498187" sldId="258"/>
            <ac:spMk id="6" creationId="{CD33CE80-0A4E-724A-7900-4C2C362E31F0}"/>
          </ac:spMkLst>
        </pc:spChg>
        <pc:spChg chg="add mod ord">
          <ac:chgData name="Kristina Oprya" userId="afb3d400-deb6-4249-9de4-bd7a366e556a" providerId="ADAL" clId="{AB393326-4CD3-49DA-94A4-2142A5B847A8}" dt="2025-03-12T14:53:39.773" v="1051" actId="34135"/>
          <ac:spMkLst>
            <pc:docMk/>
            <pc:sldMk cId="2274498187" sldId="258"/>
            <ac:spMk id="8" creationId="{41F85B66-7854-0DD0-9FE4-5DAE8F4CF4CD}"/>
          </ac:spMkLst>
        </pc:spChg>
        <pc:spChg chg="add mod">
          <ac:chgData name="Kristina Oprya" userId="afb3d400-deb6-4249-9de4-bd7a366e556a" providerId="ADAL" clId="{AB393326-4CD3-49DA-94A4-2142A5B847A8}" dt="2025-03-18T13:47:56.546" v="3967" actId="1076"/>
          <ac:spMkLst>
            <pc:docMk/>
            <pc:sldMk cId="2274498187" sldId="258"/>
            <ac:spMk id="9" creationId="{A4530F38-B139-C625-B39C-D423588E80E5}"/>
          </ac:spMkLst>
        </pc:spChg>
        <pc:spChg chg="add mod">
          <ac:chgData name="Kristina Oprya" userId="afb3d400-deb6-4249-9de4-bd7a366e556a" providerId="ADAL" clId="{AB393326-4CD3-49DA-94A4-2142A5B847A8}" dt="2025-03-18T15:54:58.615" v="4466" actId="1076"/>
          <ac:spMkLst>
            <pc:docMk/>
            <pc:sldMk cId="2274498187" sldId="258"/>
            <ac:spMk id="10" creationId="{04D8873D-64A0-A263-F7CE-AB8A0F5C6B55}"/>
          </ac:spMkLst>
        </pc:spChg>
        <pc:spChg chg="add mod">
          <ac:chgData name="Kristina Oprya" userId="afb3d400-deb6-4249-9de4-bd7a366e556a" providerId="ADAL" clId="{AB393326-4CD3-49DA-94A4-2142A5B847A8}" dt="2025-03-18T12:25:43.902" v="3742" actId="1076"/>
          <ac:spMkLst>
            <pc:docMk/>
            <pc:sldMk cId="2274498187" sldId="258"/>
            <ac:spMk id="11" creationId="{9EC8AF63-8849-5A60-8BEB-0E0872487770}"/>
          </ac:spMkLst>
        </pc:spChg>
        <pc:spChg chg="add mod">
          <ac:chgData name="Kristina Oprya" userId="afb3d400-deb6-4249-9de4-bd7a366e556a" providerId="ADAL" clId="{AB393326-4CD3-49DA-94A4-2142A5B847A8}" dt="2025-03-18T15:54:33.785" v="4462" actId="242"/>
          <ac:spMkLst>
            <pc:docMk/>
            <pc:sldMk cId="2274498187" sldId="258"/>
            <ac:spMk id="14" creationId="{16D940B8-1E12-877A-7333-C63540EFE183}"/>
          </ac:spMkLst>
        </pc:spChg>
        <pc:spChg chg="add mod">
          <ac:chgData name="Kristina Oprya" userId="afb3d400-deb6-4249-9de4-bd7a366e556a" providerId="ADAL" clId="{AB393326-4CD3-49DA-94A4-2142A5B847A8}" dt="2025-03-18T15:54:41.184" v="4463" actId="1076"/>
          <ac:spMkLst>
            <pc:docMk/>
            <pc:sldMk cId="2274498187" sldId="258"/>
            <ac:spMk id="19" creationId="{D79C61A3-4A62-90FE-BC3B-DA5757BBC648}"/>
          </ac:spMkLst>
        </pc:spChg>
        <pc:spChg chg="add mod">
          <ac:chgData name="Kristina Oprya" userId="afb3d400-deb6-4249-9de4-bd7a366e556a" providerId="ADAL" clId="{AB393326-4CD3-49DA-94A4-2142A5B847A8}" dt="2025-03-18T15:54:45.081" v="4464" actId="1076"/>
          <ac:spMkLst>
            <pc:docMk/>
            <pc:sldMk cId="2274498187" sldId="258"/>
            <ac:spMk id="20" creationId="{004D5B46-78DE-7E82-0D60-533F7D2705EA}"/>
          </ac:spMkLst>
        </pc:spChg>
        <pc:spChg chg="add mod">
          <ac:chgData name="Kristina Oprya" userId="afb3d400-deb6-4249-9de4-bd7a366e556a" providerId="ADAL" clId="{AB393326-4CD3-49DA-94A4-2142A5B847A8}" dt="2025-03-18T15:54:47.604" v="4465" actId="1076"/>
          <ac:spMkLst>
            <pc:docMk/>
            <pc:sldMk cId="2274498187" sldId="258"/>
            <ac:spMk id="21" creationId="{EAE5034C-F00E-589C-E297-D36E319CA3ED}"/>
          </ac:spMkLst>
        </pc:spChg>
        <pc:picChg chg="add mod">
          <ac:chgData name="Kristina Oprya" userId="afb3d400-deb6-4249-9de4-bd7a366e556a" providerId="ADAL" clId="{AB393326-4CD3-49DA-94A4-2142A5B847A8}" dt="2025-03-13T14:05:51.195" v="1706"/>
          <ac:picMkLst>
            <pc:docMk/>
            <pc:sldMk cId="2274498187" sldId="258"/>
            <ac:picMk id="4" creationId="{3FA97B44-C1BE-1D7D-BD01-F2D32CEF532E}"/>
          </ac:picMkLst>
        </pc:picChg>
        <pc:picChg chg="add mod">
          <ac:chgData name="Kristina Oprya" userId="afb3d400-deb6-4249-9de4-bd7a366e556a" providerId="ADAL" clId="{AB393326-4CD3-49DA-94A4-2142A5B847A8}" dt="2025-03-13T15:31:21.641" v="2341" actId="1076"/>
          <ac:picMkLst>
            <pc:docMk/>
            <pc:sldMk cId="2274498187" sldId="258"/>
            <ac:picMk id="13" creationId="{FAFD862F-8846-B9FC-87B1-6A89CBD15AED}"/>
          </ac:picMkLst>
        </pc:picChg>
      </pc:sldChg>
      <pc:sldChg chg="addSp delSp modSp new mod">
        <pc:chgData name="Kristina Oprya" userId="afb3d400-deb6-4249-9de4-bd7a366e556a" providerId="ADAL" clId="{AB393326-4CD3-49DA-94A4-2142A5B847A8}" dt="2025-03-18T15:50:14.736" v="4450" actId="1076"/>
        <pc:sldMkLst>
          <pc:docMk/>
          <pc:sldMk cId="1236968264" sldId="259"/>
        </pc:sldMkLst>
        <pc:spChg chg="add mod">
          <ac:chgData name="Kristina Oprya" userId="afb3d400-deb6-4249-9de4-bd7a366e556a" providerId="ADAL" clId="{AB393326-4CD3-49DA-94A4-2142A5B847A8}" dt="2025-03-14T13:11:04.018" v="3029" actId="34135"/>
          <ac:spMkLst>
            <pc:docMk/>
            <pc:sldMk cId="1236968264" sldId="259"/>
            <ac:spMk id="2" creationId="{21279EA9-16BB-5420-9E09-53093BF61C64}"/>
          </ac:spMkLst>
        </pc:spChg>
        <pc:spChg chg="add mod">
          <ac:chgData name="Kristina Oprya" userId="afb3d400-deb6-4249-9de4-bd7a366e556a" providerId="ADAL" clId="{AB393326-4CD3-49DA-94A4-2142A5B847A8}" dt="2025-03-12T13:14:40.409" v="599" actId="34136"/>
          <ac:spMkLst>
            <pc:docMk/>
            <pc:sldMk cId="1236968264" sldId="259"/>
            <ac:spMk id="4" creationId="{367DCEC7-4503-CCEF-E036-54D034B81C91}"/>
          </ac:spMkLst>
        </pc:spChg>
        <pc:spChg chg="add mod">
          <ac:chgData name="Kristina Oprya" userId="afb3d400-deb6-4249-9de4-bd7a366e556a" providerId="ADAL" clId="{AB393326-4CD3-49DA-94A4-2142A5B847A8}" dt="2025-03-13T15:16:41.209" v="2258" actId="255"/>
          <ac:spMkLst>
            <pc:docMk/>
            <pc:sldMk cId="1236968264" sldId="259"/>
            <ac:spMk id="8" creationId="{153480C0-71AE-028F-BFB5-050B4D49BEB6}"/>
          </ac:spMkLst>
        </pc:spChg>
        <pc:spChg chg="add mod">
          <ac:chgData name="Kristina Oprya" userId="afb3d400-deb6-4249-9de4-bd7a366e556a" providerId="ADAL" clId="{AB393326-4CD3-49DA-94A4-2142A5B847A8}" dt="2025-03-18T15:50:11.661" v="4449" actId="1076"/>
          <ac:spMkLst>
            <pc:docMk/>
            <pc:sldMk cId="1236968264" sldId="259"/>
            <ac:spMk id="9" creationId="{DCA370E7-EC67-55A9-86C8-DC45D5CB01D9}"/>
          </ac:spMkLst>
        </pc:spChg>
        <pc:spChg chg="add mod">
          <ac:chgData name="Kristina Oprya" userId="afb3d400-deb6-4249-9de4-bd7a366e556a" providerId="ADAL" clId="{AB393326-4CD3-49DA-94A4-2142A5B847A8}" dt="2025-03-18T15:50:14.736" v="4450" actId="1076"/>
          <ac:spMkLst>
            <pc:docMk/>
            <pc:sldMk cId="1236968264" sldId="259"/>
            <ac:spMk id="10" creationId="{5317E85C-D67E-0726-2EE9-120781136060}"/>
          </ac:spMkLst>
        </pc:spChg>
        <pc:spChg chg="add mod">
          <ac:chgData name="Kristina Oprya" userId="afb3d400-deb6-4249-9de4-bd7a366e556a" providerId="ADAL" clId="{AB393326-4CD3-49DA-94A4-2142A5B847A8}" dt="2025-03-18T13:47:23.640" v="3963" actId="1076"/>
          <ac:spMkLst>
            <pc:docMk/>
            <pc:sldMk cId="1236968264" sldId="259"/>
            <ac:spMk id="13" creationId="{4DD4E7D8-B4ED-E795-2E7A-71632B102E9C}"/>
          </ac:spMkLst>
        </pc:spChg>
        <pc:spChg chg="add del mod">
          <ac:chgData name="Kristina Oprya" userId="afb3d400-deb6-4249-9de4-bd7a366e556a" providerId="ADAL" clId="{AB393326-4CD3-49DA-94A4-2142A5B847A8}" dt="2025-03-18T13:46:06.350" v="3954" actId="14100"/>
          <ac:spMkLst>
            <pc:docMk/>
            <pc:sldMk cId="1236968264" sldId="259"/>
            <ac:spMk id="14" creationId="{7EED4D67-A391-2A4D-0ED1-6D596BE723A2}"/>
          </ac:spMkLst>
        </pc:spChg>
        <pc:spChg chg="add mod">
          <ac:chgData name="Kristina Oprya" userId="afb3d400-deb6-4249-9de4-bd7a366e556a" providerId="ADAL" clId="{AB393326-4CD3-49DA-94A4-2142A5B847A8}" dt="2025-03-18T13:47:10.808" v="3962" actId="1076"/>
          <ac:spMkLst>
            <pc:docMk/>
            <pc:sldMk cId="1236968264" sldId="259"/>
            <ac:spMk id="15" creationId="{455644EB-D96F-F414-C092-2513CD838641}"/>
          </ac:spMkLst>
        </pc:spChg>
        <pc:spChg chg="add mod">
          <ac:chgData name="Kristina Oprya" userId="afb3d400-deb6-4249-9de4-bd7a366e556a" providerId="ADAL" clId="{AB393326-4CD3-49DA-94A4-2142A5B847A8}" dt="2025-03-18T13:47:28.667" v="3965" actId="1076"/>
          <ac:spMkLst>
            <pc:docMk/>
            <pc:sldMk cId="1236968264" sldId="259"/>
            <ac:spMk id="16" creationId="{E6247DDD-D6CC-B1EE-8E65-263E1B85B2B3}"/>
          </ac:spMkLst>
        </pc:spChg>
        <pc:spChg chg="add mod">
          <ac:chgData name="Kristina Oprya" userId="afb3d400-deb6-4249-9de4-bd7a366e556a" providerId="ADAL" clId="{AB393326-4CD3-49DA-94A4-2142A5B847A8}" dt="2025-03-18T13:47:34.378" v="3966" actId="1076"/>
          <ac:spMkLst>
            <pc:docMk/>
            <pc:sldMk cId="1236968264" sldId="259"/>
            <ac:spMk id="23" creationId="{20E6BE81-8E86-4D00-DD4B-17602E1AADA6}"/>
          </ac:spMkLst>
        </pc:spChg>
        <pc:spChg chg="add mod">
          <ac:chgData name="Kristina Oprya" userId="afb3d400-deb6-4249-9de4-bd7a366e556a" providerId="ADAL" clId="{AB393326-4CD3-49DA-94A4-2142A5B847A8}" dt="2025-03-12T13:29:11.806" v="758" actId="34135"/>
          <ac:spMkLst>
            <pc:docMk/>
            <pc:sldMk cId="1236968264" sldId="259"/>
            <ac:spMk id="27" creationId="{37163CD9-F2AB-935E-4DBD-EB4F567E74C9}"/>
          </ac:spMkLst>
        </pc:spChg>
        <pc:picChg chg="add mod">
          <ac:chgData name="Kristina Oprya" userId="afb3d400-deb6-4249-9de4-bd7a366e556a" providerId="ADAL" clId="{AB393326-4CD3-49DA-94A4-2142A5B847A8}" dt="2025-03-13T14:05:49.125" v="1704"/>
          <ac:picMkLst>
            <pc:docMk/>
            <pc:sldMk cId="1236968264" sldId="259"/>
            <ac:picMk id="3" creationId="{790721E2-64D3-3A9E-3114-FD1548E441F5}"/>
          </ac:picMkLst>
        </pc:picChg>
        <pc:picChg chg="add mod">
          <ac:chgData name="Kristina Oprya" userId="afb3d400-deb6-4249-9de4-bd7a366e556a" providerId="ADAL" clId="{AB393326-4CD3-49DA-94A4-2142A5B847A8}" dt="2025-03-13T13:32:55.112" v="1610" actId="1076"/>
          <ac:picMkLst>
            <pc:docMk/>
            <pc:sldMk cId="1236968264" sldId="259"/>
            <ac:picMk id="35" creationId="{273D57FF-2217-0182-F37D-09AB4176539D}"/>
          </ac:picMkLst>
        </pc:picChg>
      </pc:sldChg>
      <pc:sldChg chg="addSp modSp new del mod">
        <pc:chgData name="Kristina Oprya" userId="afb3d400-deb6-4249-9de4-bd7a366e556a" providerId="ADAL" clId="{AB393326-4CD3-49DA-94A4-2142A5B847A8}" dt="2025-03-12T13:15:58.279" v="614" actId="2696"/>
        <pc:sldMkLst>
          <pc:docMk/>
          <pc:sldMk cId="520941247" sldId="260"/>
        </pc:sldMkLst>
      </pc:sldChg>
      <pc:sldChg chg="addSp delSp modSp new mod">
        <pc:chgData name="Kristina Oprya" userId="afb3d400-deb6-4249-9de4-bd7a366e556a" providerId="ADAL" clId="{AB393326-4CD3-49DA-94A4-2142A5B847A8}" dt="2025-03-18T13:18:46.731" v="3907" actId="1076"/>
        <pc:sldMkLst>
          <pc:docMk/>
          <pc:sldMk cId="1784628955" sldId="260"/>
        </pc:sldMkLst>
        <pc:spChg chg="add mod">
          <ac:chgData name="Kristina Oprya" userId="afb3d400-deb6-4249-9de4-bd7a366e556a" providerId="ADAL" clId="{AB393326-4CD3-49DA-94A4-2142A5B847A8}" dt="2025-03-12T14:36:13.723" v="1035" actId="34135"/>
          <ac:spMkLst>
            <pc:docMk/>
            <pc:sldMk cId="1784628955" sldId="260"/>
            <ac:spMk id="2" creationId="{B4BA0658-EDDC-1AF4-199A-C944B330BC2C}"/>
          </ac:spMkLst>
        </pc:spChg>
        <pc:spChg chg="add mod">
          <ac:chgData name="Kristina Oprya" userId="afb3d400-deb6-4249-9de4-bd7a366e556a" providerId="ADAL" clId="{AB393326-4CD3-49DA-94A4-2142A5B847A8}" dt="2025-03-12T14:36:21.590" v="1037" actId="34135"/>
          <ac:spMkLst>
            <pc:docMk/>
            <pc:sldMk cId="1784628955" sldId="260"/>
            <ac:spMk id="3" creationId="{F73AB920-F6D3-4FBF-7EA9-1C6BE2B2B5BF}"/>
          </ac:spMkLst>
        </pc:spChg>
        <pc:spChg chg="add mod">
          <ac:chgData name="Kristina Oprya" userId="afb3d400-deb6-4249-9de4-bd7a366e556a" providerId="ADAL" clId="{AB393326-4CD3-49DA-94A4-2142A5B847A8}" dt="2025-03-14T13:10:00.485" v="3019" actId="34135"/>
          <ac:spMkLst>
            <pc:docMk/>
            <pc:sldMk cId="1784628955" sldId="260"/>
            <ac:spMk id="6" creationId="{AF90F93C-EFEE-1CF1-96BB-7DB305A0A151}"/>
          </ac:spMkLst>
        </pc:spChg>
        <pc:spChg chg="add mod">
          <ac:chgData name="Kristina Oprya" userId="afb3d400-deb6-4249-9de4-bd7a366e556a" providerId="ADAL" clId="{AB393326-4CD3-49DA-94A4-2142A5B847A8}" dt="2025-03-13T15:23:24.767" v="2314"/>
          <ac:spMkLst>
            <pc:docMk/>
            <pc:sldMk cId="1784628955" sldId="260"/>
            <ac:spMk id="8" creationId="{3D92FA18-8791-CBA4-7BFB-5978A3534DEC}"/>
          </ac:spMkLst>
        </pc:spChg>
        <pc:spChg chg="add mod">
          <ac:chgData name="Kristina Oprya" userId="afb3d400-deb6-4249-9de4-bd7a366e556a" providerId="ADAL" clId="{AB393326-4CD3-49DA-94A4-2142A5B847A8}" dt="2025-03-13T15:23:24.767" v="2314"/>
          <ac:spMkLst>
            <pc:docMk/>
            <pc:sldMk cId="1784628955" sldId="260"/>
            <ac:spMk id="9" creationId="{E4409898-7696-F080-2448-EFE307826FCD}"/>
          </ac:spMkLst>
        </pc:spChg>
        <pc:spChg chg="add mod">
          <ac:chgData name="Kristina Oprya" userId="afb3d400-deb6-4249-9de4-bd7a366e556a" providerId="ADAL" clId="{AB393326-4CD3-49DA-94A4-2142A5B847A8}" dt="2025-03-14T13:04:40.377" v="2945" actId="255"/>
          <ac:spMkLst>
            <pc:docMk/>
            <pc:sldMk cId="1784628955" sldId="260"/>
            <ac:spMk id="11" creationId="{65AECDE7-4A88-9DD0-6506-779A0AFB1CA8}"/>
          </ac:spMkLst>
        </pc:spChg>
        <pc:spChg chg="add mod">
          <ac:chgData name="Kristina Oprya" userId="afb3d400-deb6-4249-9de4-bd7a366e556a" providerId="ADAL" clId="{AB393326-4CD3-49DA-94A4-2142A5B847A8}" dt="2025-03-13T15:23:24.767" v="2314"/>
          <ac:spMkLst>
            <pc:docMk/>
            <pc:sldMk cId="1784628955" sldId="260"/>
            <ac:spMk id="12" creationId="{57EDD56D-6D05-A58E-9115-76C21531CB81}"/>
          </ac:spMkLst>
        </pc:spChg>
        <pc:spChg chg="add mod">
          <ac:chgData name="Kristina Oprya" userId="afb3d400-deb6-4249-9de4-bd7a366e556a" providerId="ADAL" clId="{AB393326-4CD3-49DA-94A4-2142A5B847A8}" dt="2025-03-13T15:23:24.767" v="2314"/>
          <ac:spMkLst>
            <pc:docMk/>
            <pc:sldMk cId="1784628955" sldId="260"/>
            <ac:spMk id="13" creationId="{32E406C5-44FE-3370-9836-8B6596EB6269}"/>
          </ac:spMkLst>
        </pc:spChg>
        <pc:picChg chg="add mod">
          <ac:chgData name="Kristina Oprya" userId="afb3d400-deb6-4249-9de4-bd7a366e556a" providerId="ADAL" clId="{AB393326-4CD3-49DA-94A4-2142A5B847A8}" dt="2025-03-18T13:18:46.731" v="3907" actId="1076"/>
          <ac:picMkLst>
            <pc:docMk/>
            <pc:sldMk cId="1784628955" sldId="260"/>
            <ac:picMk id="4" creationId="{05CA83C1-F8A2-C867-B036-489872E71645}"/>
          </ac:picMkLst>
        </pc:picChg>
        <pc:picChg chg="add mod">
          <ac:chgData name="Kristina Oprya" userId="afb3d400-deb6-4249-9de4-bd7a366e556a" providerId="ADAL" clId="{AB393326-4CD3-49DA-94A4-2142A5B847A8}" dt="2025-03-13T14:05:52.389" v="1707"/>
          <ac:picMkLst>
            <pc:docMk/>
            <pc:sldMk cId="1784628955" sldId="260"/>
            <ac:picMk id="5" creationId="{5D665DE3-B64F-D1FE-0870-1FC2F914F80E}"/>
          </ac:picMkLst>
        </pc:picChg>
        <pc:picChg chg="add mod">
          <ac:chgData name="Kristina Oprya" userId="afb3d400-deb6-4249-9de4-bd7a366e556a" providerId="ADAL" clId="{AB393326-4CD3-49DA-94A4-2142A5B847A8}" dt="2025-03-18T13:18:44.592" v="3906" actId="1076"/>
          <ac:picMkLst>
            <pc:docMk/>
            <pc:sldMk cId="1784628955" sldId="260"/>
            <ac:picMk id="14" creationId="{7D39D3C5-A092-BC0A-9AED-2DCCEE78D451}"/>
          </ac:picMkLst>
        </pc:picChg>
        <pc:picChg chg="add mod">
          <ac:chgData name="Kristina Oprya" userId="afb3d400-deb6-4249-9de4-bd7a366e556a" providerId="ADAL" clId="{AB393326-4CD3-49DA-94A4-2142A5B847A8}" dt="2025-03-13T15:30:24.045" v="2338" actId="1076"/>
          <ac:picMkLst>
            <pc:docMk/>
            <pc:sldMk cId="1784628955" sldId="260"/>
            <ac:picMk id="16" creationId="{32C7CF37-0406-6AE0-6BFD-EAF657B597B8}"/>
          </ac:picMkLst>
        </pc:picChg>
      </pc:sldChg>
      <pc:sldChg chg="addSp delSp modSp new del mod ord">
        <pc:chgData name="Kristina Oprya" userId="afb3d400-deb6-4249-9de4-bd7a366e556a" providerId="ADAL" clId="{AB393326-4CD3-49DA-94A4-2142A5B847A8}" dt="2025-03-13T14:11:26.040" v="1731" actId="2696"/>
        <pc:sldMkLst>
          <pc:docMk/>
          <pc:sldMk cId="1462698731" sldId="261"/>
        </pc:sldMkLst>
      </pc:sldChg>
      <pc:sldChg chg="addSp delSp modSp new mod">
        <pc:chgData name="Kristina Oprya" userId="afb3d400-deb6-4249-9de4-bd7a366e556a" providerId="ADAL" clId="{AB393326-4CD3-49DA-94A4-2142A5B847A8}" dt="2025-03-18T16:14:51.562" v="4631" actId="1038"/>
        <pc:sldMkLst>
          <pc:docMk/>
          <pc:sldMk cId="1430605637" sldId="262"/>
        </pc:sldMkLst>
        <pc:spChg chg="add mod">
          <ac:chgData name="Kristina Oprya" userId="afb3d400-deb6-4249-9de4-bd7a366e556a" providerId="ADAL" clId="{AB393326-4CD3-49DA-94A4-2142A5B847A8}" dt="2025-03-18T15:17:37.621" v="4343" actId="34135"/>
          <ac:spMkLst>
            <pc:docMk/>
            <pc:sldMk cId="1430605637" sldId="262"/>
            <ac:spMk id="2" creationId="{789B5A65-6E99-0F22-7434-BAC22D3EBDD9}"/>
          </ac:spMkLst>
        </pc:spChg>
        <pc:spChg chg="add mod">
          <ac:chgData name="Kristina Oprya" userId="afb3d400-deb6-4249-9de4-bd7a366e556a" providerId="ADAL" clId="{AB393326-4CD3-49DA-94A4-2142A5B847A8}" dt="2025-03-12T15:10:16.150" v="1170" actId="34135"/>
          <ac:spMkLst>
            <pc:docMk/>
            <pc:sldMk cId="1430605637" sldId="262"/>
            <ac:spMk id="4" creationId="{D073FA87-D123-4B04-8A65-A8366C870FBE}"/>
          </ac:spMkLst>
        </pc:spChg>
        <pc:spChg chg="add mod">
          <ac:chgData name="Kristina Oprya" userId="afb3d400-deb6-4249-9de4-bd7a366e556a" providerId="ADAL" clId="{AB393326-4CD3-49DA-94A4-2142A5B847A8}" dt="2025-03-14T13:28:05.501" v="3152" actId="1076"/>
          <ac:spMkLst>
            <pc:docMk/>
            <pc:sldMk cId="1430605637" sldId="262"/>
            <ac:spMk id="6" creationId="{65EA3C93-9523-6467-ADDB-925D29ACAF6F}"/>
          </ac:spMkLst>
        </pc:spChg>
        <pc:spChg chg="add mod">
          <ac:chgData name="Kristina Oprya" userId="afb3d400-deb6-4249-9de4-bd7a366e556a" providerId="ADAL" clId="{AB393326-4CD3-49DA-94A4-2142A5B847A8}" dt="2025-03-14T13:05:11.416" v="2953" actId="1076"/>
          <ac:spMkLst>
            <pc:docMk/>
            <pc:sldMk cId="1430605637" sldId="262"/>
            <ac:spMk id="8" creationId="{995434EC-4669-67DB-9AF6-3843358C180D}"/>
          </ac:spMkLst>
        </pc:spChg>
        <pc:spChg chg="add mod ord">
          <ac:chgData name="Kristina Oprya" userId="afb3d400-deb6-4249-9de4-bd7a366e556a" providerId="ADAL" clId="{AB393326-4CD3-49DA-94A4-2142A5B847A8}" dt="2025-03-18T16:14:51.562" v="4631" actId="1038"/>
          <ac:spMkLst>
            <pc:docMk/>
            <pc:sldMk cId="1430605637" sldId="262"/>
            <ac:spMk id="9" creationId="{213CD3AC-1F56-44BE-0763-3F1111DC97B1}"/>
          </ac:spMkLst>
        </pc:spChg>
        <pc:spChg chg="add mod ord">
          <ac:chgData name="Kristina Oprya" userId="afb3d400-deb6-4249-9de4-bd7a366e556a" providerId="ADAL" clId="{AB393326-4CD3-49DA-94A4-2142A5B847A8}" dt="2025-03-18T16:14:43.125" v="4626" actId="1038"/>
          <ac:spMkLst>
            <pc:docMk/>
            <pc:sldMk cId="1430605637" sldId="262"/>
            <ac:spMk id="12" creationId="{387B9173-38A5-78CA-834D-6A80B3AB035B}"/>
          </ac:spMkLst>
        </pc:spChg>
        <pc:spChg chg="add mod">
          <ac:chgData name="Kristina Oprya" userId="afb3d400-deb6-4249-9de4-bd7a366e556a" providerId="ADAL" clId="{AB393326-4CD3-49DA-94A4-2142A5B847A8}" dt="2025-03-14T13:31:29.284" v="3155" actId="1076"/>
          <ac:spMkLst>
            <pc:docMk/>
            <pc:sldMk cId="1430605637" sldId="262"/>
            <ac:spMk id="14" creationId="{053DB882-3926-2805-3B95-FE63FAA851A7}"/>
          </ac:spMkLst>
        </pc:spChg>
        <pc:spChg chg="add mod">
          <ac:chgData name="Kristina Oprya" userId="afb3d400-deb6-4249-9de4-bd7a366e556a" providerId="ADAL" clId="{AB393326-4CD3-49DA-94A4-2142A5B847A8}" dt="2025-03-14T13:31:33.893" v="3156" actId="1076"/>
          <ac:spMkLst>
            <pc:docMk/>
            <pc:sldMk cId="1430605637" sldId="262"/>
            <ac:spMk id="16" creationId="{D09C9FDA-52FA-EB2F-E85C-91FE246110B2}"/>
          </ac:spMkLst>
        </pc:spChg>
        <pc:spChg chg="add mod">
          <ac:chgData name="Kristina Oprya" userId="afb3d400-deb6-4249-9de4-bd7a366e556a" providerId="ADAL" clId="{AB393326-4CD3-49DA-94A4-2142A5B847A8}" dt="2025-03-18T13:18:03.236" v="3903" actId="1076"/>
          <ac:spMkLst>
            <pc:docMk/>
            <pc:sldMk cId="1430605637" sldId="262"/>
            <ac:spMk id="21" creationId="{02AD5781-C072-6063-ED63-60C8A7361BDB}"/>
          </ac:spMkLst>
        </pc:spChg>
        <pc:spChg chg="add mod ord">
          <ac:chgData name="Kristina Oprya" userId="afb3d400-deb6-4249-9de4-bd7a366e556a" providerId="ADAL" clId="{AB393326-4CD3-49DA-94A4-2142A5B847A8}" dt="2025-03-18T13:16:28.479" v="3883" actId="167"/>
          <ac:spMkLst>
            <pc:docMk/>
            <pc:sldMk cId="1430605637" sldId="262"/>
            <ac:spMk id="23" creationId="{550F6061-FF13-56A5-7724-4DB1B8AB8B8E}"/>
          </ac:spMkLst>
        </pc:spChg>
        <pc:picChg chg="add mod">
          <ac:chgData name="Kristina Oprya" userId="afb3d400-deb6-4249-9de4-bd7a366e556a" providerId="ADAL" clId="{AB393326-4CD3-49DA-94A4-2142A5B847A8}" dt="2025-03-18T13:16:32.186" v="3884" actId="34135"/>
          <ac:picMkLst>
            <pc:docMk/>
            <pc:sldMk cId="1430605637" sldId="262"/>
            <ac:picMk id="3" creationId="{7089858B-8EA9-56F6-726A-9285B45924D6}"/>
          </ac:picMkLst>
        </pc:picChg>
        <pc:picChg chg="add mod ord">
          <ac:chgData name="Kristina Oprya" userId="afb3d400-deb6-4249-9de4-bd7a366e556a" providerId="ADAL" clId="{AB393326-4CD3-49DA-94A4-2142A5B847A8}" dt="2025-03-18T16:14:24.148" v="4617" actId="1076"/>
          <ac:picMkLst>
            <pc:docMk/>
            <pc:sldMk cId="1430605637" sldId="262"/>
            <ac:picMk id="7" creationId="{CA1ED482-E6A4-88C1-7FB0-20B2FC7C16FD}"/>
          </ac:picMkLst>
        </pc:picChg>
        <pc:picChg chg="add del mod">
          <ac:chgData name="Kristina Oprya" userId="afb3d400-deb6-4249-9de4-bd7a366e556a" providerId="ADAL" clId="{AB393326-4CD3-49DA-94A4-2142A5B847A8}" dt="2025-03-18T13:14:58.036" v="3856" actId="478"/>
          <ac:picMkLst>
            <pc:docMk/>
            <pc:sldMk cId="1430605637" sldId="262"/>
            <ac:picMk id="11" creationId="{41AD8C20-9523-3D51-DE09-45C21C116520}"/>
          </ac:picMkLst>
        </pc:picChg>
        <pc:picChg chg="add del mod">
          <ac:chgData name="Kristina Oprya" userId="afb3d400-deb6-4249-9de4-bd7a366e556a" providerId="ADAL" clId="{AB393326-4CD3-49DA-94A4-2142A5B847A8}" dt="2025-03-18T13:13:27.940" v="3833" actId="478"/>
          <ac:picMkLst>
            <pc:docMk/>
            <pc:sldMk cId="1430605637" sldId="262"/>
            <ac:picMk id="13" creationId="{554AC618-0596-E73D-684C-8B5FC1AFBD51}"/>
          </ac:picMkLst>
        </pc:picChg>
        <pc:picChg chg="add mod ord">
          <ac:chgData name="Kristina Oprya" userId="afb3d400-deb6-4249-9de4-bd7a366e556a" providerId="ADAL" clId="{AB393326-4CD3-49DA-94A4-2142A5B847A8}" dt="2025-03-18T16:14:33.615" v="4621" actId="1076"/>
          <ac:picMkLst>
            <pc:docMk/>
            <pc:sldMk cId="1430605637" sldId="262"/>
            <ac:picMk id="17" creationId="{2DE273AE-188D-3CC4-6055-642043261201}"/>
          </ac:picMkLst>
        </pc:picChg>
        <pc:picChg chg="add mod ord">
          <ac:chgData name="Kristina Oprya" userId="afb3d400-deb6-4249-9de4-bd7a366e556a" providerId="ADAL" clId="{AB393326-4CD3-49DA-94A4-2142A5B847A8}" dt="2025-03-18T15:58:11.224" v="4468" actId="1076"/>
          <ac:picMkLst>
            <pc:docMk/>
            <pc:sldMk cId="1430605637" sldId="262"/>
            <ac:picMk id="20" creationId="{1C563709-ADDF-54B5-4AA0-06FBA4828849}"/>
          </ac:picMkLst>
        </pc:picChg>
        <pc:picChg chg="add del mod">
          <ac:chgData name="Kristina Oprya" userId="afb3d400-deb6-4249-9de4-bd7a366e556a" providerId="ADAL" clId="{AB393326-4CD3-49DA-94A4-2142A5B847A8}" dt="2025-03-18T13:12:35.481" v="3821" actId="478"/>
          <ac:picMkLst>
            <pc:docMk/>
            <pc:sldMk cId="1430605637" sldId="262"/>
            <ac:picMk id="22" creationId="{375E5B76-142D-CD6B-07CC-1A05E19DB751}"/>
          </ac:picMkLst>
        </pc:picChg>
      </pc:sldChg>
      <pc:sldChg chg="addSp delSp modSp new mod">
        <pc:chgData name="Kristina Oprya" userId="afb3d400-deb6-4249-9de4-bd7a366e556a" providerId="ADAL" clId="{AB393326-4CD3-49DA-94A4-2142A5B847A8}" dt="2025-03-18T16:13:34.476" v="4605" actId="1076"/>
        <pc:sldMkLst>
          <pc:docMk/>
          <pc:sldMk cId="2134650706" sldId="263"/>
        </pc:sldMkLst>
        <pc:spChg chg="add mod ord">
          <ac:chgData name="Kristina Oprya" userId="afb3d400-deb6-4249-9de4-bd7a366e556a" providerId="ADAL" clId="{AB393326-4CD3-49DA-94A4-2142A5B847A8}" dt="2025-03-14T13:18:37.117" v="3095" actId="34135"/>
          <ac:spMkLst>
            <pc:docMk/>
            <pc:sldMk cId="2134650706" sldId="263"/>
            <ac:spMk id="2" creationId="{2EE91CB2-B032-EB5B-F004-0B16DEDDADD7}"/>
          </ac:spMkLst>
        </pc:spChg>
        <pc:spChg chg="add mod">
          <ac:chgData name="Kristina Oprya" userId="afb3d400-deb6-4249-9de4-bd7a366e556a" providerId="ADAL" clId="{AB393326-4CD3-49DA-94A4-2142A5B847A8}" dt="2025-03-13T13:57:56.364" v="1620" actId="404"/>
          <ac:spMkLst>
            <pc:docMk/>
            <pc:sldMk cId="2134650706" sldId="263"/>
            <ac:spMk id="3" creationId="{2052650C-3AF2-F3A7-0D2C-925115550941}"/>
          </ac:spMkLst>
        </pc:spChg>
        <pc:spChg chg="add mod">
          <ac:chgData name="Kristina Oprya" userId="afb3d400-deb6-4249-9de4-bd7a366e556a" providerId="ADAL" clId="{AB393326-4CD3-49DA-94A4-2142A5B847A8}" dt="2025-03-18T15:17:21.413" v="4340" actId="34135"/>
          <ac:spMkLst>
            <pc:docMk/>
            <pc:sldMk cId="2134650706" sldId="263"/>
            <ac:spMk id="5" creationId="{C9835F54-8FE6-08D7-F691-B1CB17736D38}"/>
          </ac:spMkLst>
        </pc:spChg>
        <pc:spChg chg="add del mod">
          <ac:chgData name="Kristina Oprya" userId="afb3d400-deb6-4249-9de4-bd7a366e556a" providerId="ADAL" clId="{AB393326-4CD3-49DA-94A4-2142A5B847A8}" dt="2025-03-18T13:07:22.640" v="3776" actId="255"/>
          <ac:spMkLst>
            <pc:docMk/>
            <pc:sldMk cId="2134650706" sldId="263"/>
            <ac:spMk id="7" creationId="{D2C56D10-39AB-CB44-EF3C-1BE7869529B1}"/>
          </ac:spMkLst>
        </pc:spChg>
        <pc:spChg chg="add mod">
          <ac:chgData name="Kristina Oprya" userId="afb3d400-deb6-4249-9de4-bd7a366e556a" providerId="ADAL" clId="{AB393326-4CD3-49DA-94A4-2142A5B847A8}" dt="2025-03-18T16:12:48.712" v="4600" actId="113"/>
          <ac:spMkLst>
            <pc:docMk/>
            <pc:sldMk cId="2134650706" sldId="263"/>
            <ac:spMk id="9" creationId="{C35BB876-6E5D-4ADF-4E51-12BDA9FDF3E7}"/>
          </ac:spMkLst>
        </pc:spChg>
        <pc:spChg chg="add mod">
          <ac:chgData name="Kristina Oprya" userId="afb3d400-deb6-4249-9de4-bd7a366e556a" providerId="ADAL" clId="{AB393326-4CD3-49DA-94A4-2142A5B847A8}" dt="2025-03-18T16:12:50.797" v="4601" actId="113"/>
          <ac:spMkLst>
            <pc:docMk/>
            <pc:sldMk cId="2134650706" sldId="263"/>
            <ac:spMk id="13" creationId="{00B5ED82-E157-93F6-692A-37C17F6C67E5}"/>
          </ac:spMkLst>
        </pc:spChg>
        <pc:spChg chg="add mod">
          <ac:chgData name="Kristina Oprya" userId="afb3d400-deb6-4249-9de4-bd7a366e556a" providerId="ADAL" clId="{AB393326-4CD3-49DA-94A4-2142A5B847A8}" dt="2025-03-18T16:12:52.501" v="4602" actId="113"/>
          <ac:spMkLst>
            <pc:docMk/>
            <pc:sldMk cId="2134650706" sldId="263"/>
            <ac:spMk id="17" creationId="{F5A8D9F4-2A63-6431-35BC-F1DA58E5DCF6}"/>
          </ac:spMkLst>
        </pc:spChg>
        <pc:spChg chg="add mod">
          <ac:chgData name="Kristina Oprya" userId="afb3d400-deb6-4249-9de4-bd7a366e556a" providerId="ADAL" clId="{AB393326-4CD3-49DA-94A4-2142A5B847A8}" dt="2025-03-18T16:12:54.238" v="4603" actId="113"/>
          <ac:spMkLst>
            <pc:docMk/>
            <pc:sldMk cId="2134650706" sldId="263"/>
            <ac:spMk id="18" creationId="{69D02610-2338-31D8-265D-B07A95D506C0}"/>
          </ac:spMkLst>
        </pc:spChg>
        <pc:spChg chg="add mod">
          <ac:chgData name="Kristina Oprya" userId="afb3d400-deb6-4249-9de4-bd7a366e556a" providerId="ADAL" clId="{AB393326-4CD3-49DA-94A4-2142A5B847A8}" dt="2025-03-18T13:12:08.760" v="3820" actId="1076"/>
          <ac:spMkLst>
            <pc:docMk/>
            <pc:sldMk cId="2134650706" sldId="263"/>
            <ac:spMk id="19" creationId="{67F52540-A63F-C3A1-84FB-7D99141EBE21}"/>
          </ac:spMkLst>
        </pc:spChg>
        <pc:spChg chg="add mod">
          <ac:chgData name="Kristina Oprya" userId="afb3d400-deb6-4249-9de4-bd7a366e556a" providerId="ADAL" clId="{AB393326-4CD3-49DA-94A4-2142A5B847A8}" dt="2025-03-18T16:12:56.480" v="4604" actId="113"/>
          <ac:spMkLst>
            <pc:docMk/>
            <pc:sldMk cId="2134650706" sldId="263"/>
            <ac:spMk id="24" creationId="{E24FEFC2-0ADD-C127-51E8-09F80522FE10}"/>
          </ac:spMkLst>
        </pc:spChg>
        <pc:picChg chg="add mod">
          <ac:chgData name="Kristina Oprya" userId="afb3d400-deb6-4249-9de4-bd7a366e556a" providerId="ADAL" clId="{AB393326-4CD3-49DA-94A4-2142A5B847A8}" dt="2025-03-18T13:08:09.134" v="3785" actId="1076"/>
          <ac:picMkLst>
            <pc:docMk/>
            <pc:sldMk cId="2134650706" sldId="263"/>
            <ac:picMk id="4" creationId="{AB86C46D-4925-CDC0-3C42-D4ECF097BAE7}"/>
          </ac:picMkLst>
        </pc:picChg>
        <pc:picChg chg="add del mod ord">
          <ac:chgData name="Kristina Oprya" userId="afb3d400-deb6-4249-9de4-bd7a366e556a" providerId="ADAL" clId="{AB393326-4CD3-49DA-94A4-2142A5B847A8}" dt="2025-03-18T13:11:03.402" v="3802" actId="478"/>
          <ac:picMkLst>
            <pc:docMk/>
            <pc:sldMk cId="2134650706" sldId="263"/>
            <ac:picMk id="6" creationId="{6DA7D9C0-67A1-8645-0DFA-369A4659DCE2}"/>
          </ac:picMkLst>
        </pc:picChg>
        <pc:picChg chg="add mod">
          <ac:chgData name="Kristina Oprya" userId="afb3d400-deb6-4249-9de4-bd7a366e556a" providerId="ADAL" clId="{AB393326-4CD3-49DA-94A4-2142A5B847A8}" dt="2025-03-18T13:18:23.425" v="3904" actId="1076"/>
          <ac:picMkLst>
            <pc:docMk/>
            <pc:sldMk cId="2134650706" sldId="263"/>
            <ac:picMk id="10" creationId="{83417D62-4E5F-D735-4543-818B39118C5C}"/>
          </ac:picMkLst>
        </pc:picChg>
        <pc:picChg chg="add mod">
          <ac:chgData name="Kristina Oprya" userId="afb3d400-deb6-4249-9de4-bd7a366e556a" providerId="ADAL" clId="{AB393326-4CD3-49DA-94A4-2142A5B847A8}" dt="2025-03-18T16:13:34.476" v="4605" actId="1076"/>
          <ac:picMkLst>
            <pc:docMk/>
            <pc:sldMk cId="2134650706" sldId="263"/>
            <ac:picMk id="12" creationId="{F501D6D7-715E-E381-3797-4BFD126922A6}"/>
          </ac:picMkLst>
        </pc:picChg>
        <pc:picChg chg="add del mod ord">
          <ac:chgData name="Kristina Oprya" userId="afb3d400-deb6-4249-9de4-bd7a366e556a" providerId="ADAL" clId="{AB393326-4CD3-49DA-94A4-2142A5B847A8}" dt="2025-03-18T13:09:06.911" v="3789" actId="478"/>
          <ac:picMkLst>
            <pc:docMk/>
            <pc:sldMk cId="2134650706" sldId="263"/>
            <ac:picMk id="14" creationId="{970C0789-1A03-667C-B995-1C88B13BBDDD}"/>
          </ac:picMkLst>
        </pc:picChg>
        <pc:picChg chg="add mod">
          <ac:chgData name="Kristina Oprya" userId="afb3d400-deb6-4249-9de4-bd7a366e556a" providerId="ADAL" clId="{AB393326-4CD3-49DA-94A4-2142A5B847A8}" dt="2025-03-18T13:11:30.537" v="3810" actId="1076"/>
          <ac:picMkLst>
            <pc:docMk/>
            <pc:sldMk cId="2134650706" sldId="263"/>
            <ac:picMk id="16" creationId="{29CB7D60-2BB0-34B0-29B3-82486F401C01}"/>
          </ac:picMkLst>
        </pc:picChg>
        <pc:picChg chg="add mod">
          <ac:chgData name="Kristina Oprya" userId="afb3d400-deb6-4249-9de4-bd7a366e556a" providerId="ADAL" clId="{AB393326-4CD3-49DA-94A4-2142A5B847A8}" dt="2025-03-13T14:05:54.681" v="1709"/>
          <ac:picMkLst>
            <pc:docMk/>
            <pc:sldMk cId="2134650706" sldId="263"/>
            <ac:picMk id="20" creationId="{9032DD9B-0817-38B0-05EE-56FCDBA32A6C}"/>
          </ac:picMkLst>
        </pc:picChg>
        <pc:picChg chg="add del mod ord">
          <ac:chgData name="Kristina Oprya" userId="afb3d400-deb6-4249-9de4-bd7a366e556a" providerId="ADAL" clId="{AB393326-4CD3-49DA-94A4-2142A5B847A8}" dt="2025-03-18T13:09:45.217" v="3794" actId="478"/>
          <ac:picMkLst>
            <pc:docMk/>
            <pc:sldMk cId="2134650706" sldId="263"/>
            <ac:picMk id="22" creationId="{3BA5F92E-8F6E-D3B1-E244-3AC44F328C4F}"/>
          </ac:picMkLst>
        </pc:picChg>
      </pc:sldChg>
      <pc:sldChg chg="addSp delSp modSp new mod">
        <pc:chgData name="Kristina Oprya" userId="afb3d400-deb6-4249-9de4-bd7a366e556a" providerId="ADAL" clId="{AB393326-4CD3-49DA-94A4-2142A5B847A8}" dt="2025-03-18T15:37:27.936" v="4441" actId="20577"/>
        <pc:sldMkLst>
          <pc:docMk/>
          <pc:sldMk cId="190578560" sldId="264"/>
        </pc:sldMkLst>
        <pc:spChg chg="add mod">
          <ac:chgData name="Kristina Oprya" userId="afb3d400-deb6-4249-9de4-bd7a366e556a" providerId="ADAL" clId="{AB393326-4CD3-49DA-94A4-2142A5B847A8}" dt="2025-03-18T15:21:24.523" v="4384" actId="34135"/>
          <ac:spMkLst>
            <pc:docMk/>
            <pc:sldMk cId="190578560" sldId="264"/>
            <ac:spMk id="5" creationId="{67F93101-4E1F-8D66-44E9-3DF33D53DE64}"/>
          </ac:spMkLst>
        </pc:spChg>
        <pc:spChg chg="add mod">
          <ac:chgData name="Kristina Oprya" userId="afb3d400-deb6-4249-9de4-bd7a366e556a" providerId="ADAL" clId="{AB393326-4CD3-49DA-94A4-2142A5B847A8}" dt="2025-03-14T13:37:25.593" v="3172" actId="34135"/>
          <ac:spMkLst>
            <pc:docMk/>
            <pc:sldMk cId="190578560" sldId="264"/>
            <ac:spMk id="9" creationId="{1FF0B0F8-F84B-0A80-D090-054611D52645}"/>
          </ac:spMkLst>
        </pc:spChg>
        <pc:spChg chg="add mod">
          <ac:chgData name="Kristina Oprya" userId="afb3d400-deb6-4249-9de4-bd7a366e556a" providerId="ADAL" clId="{AB393326-4CD3-49DA-94A4-2142A5B847A8}" dt="2025-03-18T15:37:27.936" v="4441" actId="20577"/>
          <ac:spMkLst>
            <pc:docMk/>
            <pc:sldMk cId="190578560" sldId="264"/>
            <ac:spMk id="11" creationId="{F8296CF1-854B-EBB8-38E0-B6F2CDBD3331}"/>
          </ac:spMkLst>
        </pc:spChg>
        <pc:spChg chg="add mod ord">
          <ac:chgData name="Kristina Oprya" userId="afb3d400-deb6-4249-9de4-bd7a366e556a" providerId="ADAL" clId="{AB393326-4CD3-49DA-94A4-2142A5B847A8}" dt="2025-03-14T13:39:23.700" v="3179" actId="34135"/>
          <ac:spMkLst>
            <pc:docMk/>
            <pc:sldMk cId="190578560" sldId="264"/>
            <ac:spMk id="12" creationId="{B3ECB73F-9BEA-2690-0908-B873D4DF3355}"/>
          </ac:spMkLst>
        </pc:spChg>
        <pc:spChg chg="add mod">
          <ac:chgData name="Kristina Oprya" userId="afb3d400-deb6-4249-9de4-bd7a366e556a" providerId="ADAL" clId="{AB393326-4CD3-49DA-94A4-2142A5B847A8}" dt="2025-03-18T15:36:56.913" v="4437" actId="20577"/>
          <ac:spMkLst>
            <pc:docMk/>
            <pc:sldMk cId="190578560" sldId="264"/>
            <ac:spMk id="14" creationId="{DDBE1FBB-AD61-6FD7-FCBF-2708DEC4E0EF}"/>
          </ac:spMkLst>
        </pc:spChg>
        <pc:spChg chg="add mod">
          <ac:chgData name="Kristina Oprya" userId="afb3d400-deb6-4249-9de4-bd7a366e556a" providerId="ADAL" clId="{AB393326-4CD3-49DA-94A4-2142A5B847A8}" dt="2025-03-18T15:37:20.040" v="4440" actId="1076"/>
          <ac:spMkLst>
            <pc:docMk/>
            <pc:sldMk cId="190578560" sldId="264"/>
            <ac:spMk id="15" creationId="{F52639AB-9942-DE7A-7005-8546114B1F41}"/>
          </ac:spMkLst>
        </pc:spChg>
        <pc:spChg chg="add mod">
          <ac:chgData name="Kristina Oprya" userId="afb3d400-deb6-4249-9de4-bd7a366e556a" providerId="ADAL" clId="{AB393326-4CD3-49DA-94A4-2142A5B847A8}" dt="2025-03-18T13:50:00.614" v="3975" actId="1076"/>
          <ac:spMkLst>
            <pc:docMk/>
            <pc:sldMk cId="190578560" sldId="264"/>
            <ac:spMk id="16" creationId="{DDDA7C64-B676-2254-95A3-14E35B3D6E61}"/>
          </ac:spMkLst>
        </pc:spChg>
        <pc:picChg chg="add mod">
          <ac:chgData name="Kristina Oprya" userId="afb3d400-deb6-4249-9de4-bd7a366e556a" providerId="ADAL" clId="{AB393326-4CD3-49DA-94A4-2142A5B847A8}" dt="2025-03-17T15:19:01.072" v="3577" actId="34135"/>
          <ac:picMkLst>
            <pc:docMk/>
            <pc:sldMk cId="190578560" sldId="264"/>
            <ac:picMk id="2" creationId="{8B09D8A5-2B6D-4664-826D-C3F167AF4D14}"/>
          </ac:picMkLst>
        </pc:picChg>
        <pc:picChg chg="add mod">
          <ac:chgData name="Kristina Oprya" userId="afb3d400-deb6-4249-9de4-bd7a366e556a" providerId="ADAL" clId="{AB393326-4CD3-49DA-94A4-2142A5B847A8}" dt="2025-03-18T12:28:20.087" v="3745" actId="1076"/>
          <ac:picMkLst>
            <pc:docMk/>
            <pc:sldMk cId="190578560" sldId="264"/>
            <ac:picMk id="4" creationId="{0E24AE59-A224-EA4C-CA36-CC57EF9CE18A}"/>
          </ac:picMkLst>
        </pc:picChg>
        <pc:picChg chg="add del mod">
          <ac:chgData name="Kristina Oprya" userId="afb3d400-deb6-4249-9de4-bd7a366e556a" providerId="ADAL" clId="{AB393326-4CD3-49DA-94A4-2142A5B847A8}" dt="2025-03-17T15:18:57.869" v="3575" actId="478"/>
          <ac:picMkLst>
            <pc:docMk/>
            <pc:sldMk cId="190578560" sldId="264"/>
            <ac:picMk id="8" creationId="{4E18C5F8-43E4-4109-EE81-FF3FCFBA1FFC}"/>
          </ac:picMkLst>
        </pc:picChg>
        <pc:picChg chg="add del mod">
          <ac:chgData name="Kristina Oprya" userId="afb3d400-deb6-4249-9de4-bd7a366e556a" providerId="ADAL" clId="{AB393326-4CD3-49DA-94A4-2142A5B847A8}" dt="2025-03-18T12:28:17.341" v="3743" actId="478"/>
          <ac:picMkLst>
            <pc:docMk/>
            <pc:sldMk cId="190578560" sldId="264"/>
            <ac:picMk id="22" creationId="{6C720469-5A71-9A26-5328-D1E59829E0EE}"/>
          </ac:picMkLst>
        </pc:picChg>
      </pc:sldChg>
      <pc:sldChg chg="addSp delSp modSp new mod">
        <pc:chgData name="Kristina Oprya" userId="afb3d400-deb6-4249-9de4-bd7a366e556a" providerId="ADAL" clId="{AB393326-4CD3-49DA-94A4-2142A5B847A8}" dt="2025-03-18T16:03:51.801" v="4496" actId="14100"/>
        <pc:sldMkLst>
          <pc:docMk/>
          <pc:sldMk cId="2798496629" sldId="265"/>
        </pc:sldMkLst>
        <pc:spChg chg="add mod">
          <ac:chgData name="Kristina Oprya" userId="afb3d400-deb6-4249-9de4-bd7a366e556a" providerId="ADAL" clId="{AB393326-4CD3-49DA-94A4-2142A5B847A8}" dt="2025-03-14T13:44:35.535" v="3236" actId="34135"/>
          <ac:spMkLst>
            <pc:docMk/>
            <pc:sldMk cId="2798496629" sldId="265"/>
            <ac:spMk id="2" creationId="{96C4F13C-E439-B4BD-D045-4402D58259F7}"/>
          </ac:spMkLst>
        </pc:spChg>
        <pc:spChg chg="add mod ord">
          <ac:chgData name="Kristina Oprya" userId="afb3d400-deb6-4249-9de4-bd7a366e556a" providerId="ADAL" clId="{AB393326-4CD3-49DA-94A4-2142A5B847A8}" dt="2025-03-14T13:44:44.819" v="3239" actId="34135"/>
          <ac:spMkLst>
            <pc:docMk/>
            <pc:sldMk cId="2798496629" sldId="265"/>
            <ac:spMk id="3" creationId="{B5FD484D-9F23-48AB-D031-4E734CCBBB17}"/>
          </ac:spMkLst>
        </pc:spChg>
        <pc:spChg chg="add del mod">
          <ac:chgData name="Kristina Oprya" userId="afb3d400-deb6-4249-9de4-bd7a366e556a" providerId="ADAL" clId="{AB393326-4CD3-49DA-94A4-2142A5B847A8}" dt="2025-03-18T15:21:32.047" v="4387" actId="478"/>
          <ac:spMkLst>
            <pc:docMk/>
            <pc:sldMk cId="2798496629" sldId="265"/>
            <ac:spMk id="5" creationId="{8E81F5AC-2426-FD08-296C-8D6CA79EE19A}"/>
          </ac:spMkLst>
        </pc:spChg>
        <pc:spChg chg="add mod">
          <ac:chgData name="Kristina Oprya" userId="afb3d400-deb6-4249-9de4-bd7a366e556a" providerId="ADAL" clId="{AB393326-4CD3-49DA-94A4-2142A5B847A8}" dt="2025-03-18T16:01:42.485" v="4470" actId="1076"/>
          <ac:spMkLst>
            <pc:docMk/>
            <pc:sldMk cId="2798496629" sldId="265"/>
            <ac:spMk id="6" creationId="{EAEAB75A-9759-3564-18EA-16B41044A1B0}"/>
          </ac:spMkLst>
        </pc:spChg>
        <pc:spChg chg="add mod">
          <ac:chgData name="Kristina Oprya" userId="afb3d400-deb6-4249-9de4-bd7a366e556a" providerId="ADAL" clId="{AB393326-4CD3-49DA-94A4-2142A5B847A8}" dt="2025-03-18T16:02:33.379" v="4477" actId="1076"/>
          <ac:spMkLst>
            <pc:docMk/>
            <pc:sldMk cId="2798496629" sldId="265"/>
            <ac:spMk id="7" creationId="{C778C7D1-76B7-24E2-C8AE-8058B2CE81E4}"/>
          </ac:spMkLst>
        </pc:spChg>
        <pc:spChg chg="add mod">
          <ac:chgData name="Kristina Oprya" userId="afb3d400-deb6-4249-9de4-bd7a366e556a" providerId="ADAL" clId="{AB393326-4CD3-49DA-94A4-2142A5B847A8}" dt="2025-03-18T16:03:21.312" v="4484" actId="14100"/>
          <ac:spMkLst>
            <pc:docMk/>
            <pc:sldMk cId="2798496629" sldId="265"/>
            <ac:spMk id="8" creationId="{363688B3-5292-B470-4670-704E36A36F33}"/>
          </ac:spMkLst>
        </pc:spChg>
        <pc:spChg chg="add mod">
          <ac:chgData name="Kristina Oprya" userId="afb3d400-deb6-4249-9de4-bd7a366e556a" providerId="ADAL" clId="{AB393326-4CD3-49DA-94A4-2142A5B847A8}" dt="2025-03-18T16:01:47.479" v="4471" actId="1076"/>
          <ac:spMkLst>
            <pc:docMk/>
            <pc:sldMk cId="2798496629" sldId="265"/>
            <ac:spMk id="9" creationId="{C1160960-1A97-0FB1-43AD-F34099486654}"/>
          </ac:spMkLst>
        </pc:spChg>
        <pc:spChg chg="add mod">
          <ac:chgData name="Kristina Oprya" userId="afb3d400-deb6-4249-9de4-bd7a366e556a" providerId="ADAL" clId="{AB393326-4CD3-49DA-94A4-2142A5B847A8}" dt="2025-03-18T16:03:51.801" v="4496" actId="14100"/>
          <ac:spMkLst>
            <pc:docMk/>
            <pc:sldMk cId="2798496629" sldId="265"/>
            <ac:spMk id="11" creationId="{8EE72039-8E10-106C-29E9-95E3ADE02E9B}"/>
          </ac:spMkLst>
        </pc:spChg>
        <pc:spChg chg="add mod">
          <ac:chgData name="Kristina Oprya" userId="afb3d400-deb6-4249-9de4-bd7a366e556a" providerId="ADAL" clId="{AB393326-4CD3-49DA-94A4-2142A5B847A8}" dt="2025-03-18T16:03:43.547" v="4492" actId="14100"/>
          <ac:spMkLst>
            <pc:docMk/>
            <pc:sldMk cId="2798496629" sldId="265"/>
            <ac:spMk id="12" creationId="{A9C27F5D-7145-71A7-A71F-5D75C7D91978}"/>
          </ac:spMkLst>
        </pc:spChg>
        <pc:spChg chg="add mod">
          <ac:chgData name="Kristina Oprya" userId="afb3d400-deb6-4249-9de4-bd7a366e556a" providerId="ADAL" clId="{AB393326-4CD3-49DA-94A4-2142A5B847A8}" dt="2025-03-18T16:03:45.501" v="4493" actId="14100"/>
          <ac:spMkLst>
            <pc:docMk/>
            <pc:sldMk cId="2798496629" sldId="265"/>
            <ac:spMk id="13" creationId="{1EA32A2A-EDC0-DA38-EBEC-B3A811E9731E}"/>
          </ac:spMkLst>
        </pc:spChg>
        <pc:spChg chg="add mod">
          <ac:chgData name="Kristina Oprya" userId="afb3d400-deb6-4249-9de4-bd7a366e556a" providerId="ADAL" clId="{AB393326-4CD3-49DA-94A4-2142A5B847A8}" dt="2025-03-18T16:03:49.454" v="4495" actId="14100"/>
          <ac:spMkLst>
            <pc:docMk/>
            <pc:sldMk cId="2798496629" sldId="265"/>
            <ac:spMk id="14" creationId="{A2F19357-A0E1-1F4F-D541-CFDDD6054C46}"/>
          </ac:spMkLst>
        </pc:spChg>
        <pc:spChg chg="add del mod">
          <ac:chgData name="Kristina Oprya" userId="afb3d400-deb6-4249-9de4-bd7a366e556a" providerId="ADAL" clId="{AB393326-4CD3-49DA-94A4-2142A5B847A8}" dt="2025-03-18T15:21:34.471" v="4388" actId="478"/>
          <ac:spMkLst>
            <pc:docMk/>
            <pc:sldMk cId="2798496629" sldId="265"/>
            <ac:spMk id="16" creationId="{ABBC33AC-FDE6-148E-A580-76C9D4C8C2B0}"/>
          </ac:spMkLst>
        </pc:spChg>
        <pc:spChg chg="add mod">
          <ac:chgData name="Kristina Oprya" userId="afb3d400-deb6-4249-9de4-bd7a366e556a" providerId="ADAL" clId="{AB393326-4CD3-49DA-94A4-2142A5B847A8}" dt="2025-03-18T15:22:49.180" v="4402" actId="34135"/>
          <ac:spMkLst>
            <pc:docMk/>
            <pc:sldMk cId="2798496629" sldId="265"/>
            <ac:spMk id="17" creationId="{6A9AA233-55B3-7F7A-EC20-A37FF2022297}"/>
          </ac:spMkLst>
        </pc:spChg>
        <pc:picChg chg="add del mod">
          <ac:chgData name="Kristina Oprya" userId="afb3d400-deb6-4249-9de4-bd7a366e556a" providerId="ADAL" clId="{AB393326-4CD3-49DA-94A4-2142A5B847A8}" dt="2025-03-17T15:19:05.825" v="3579" actId="478"/>
          <ac:picMkLst>
            <pc:docMk/>
            <pc:sldMk cId="2798496629" sldId="265"/>
            <ac:picMk id="4" creationId="{DAA5B4C7-501B-61A4-074F-489C5369DC37}"/>
          </ac:picMkLst>
        </pc:picChg>
        <pc:picChg chg="add mod">
          <ac:chgData name="Kristina Oprya" userId="afb3d400-deb6-4249-9de4-bd7a366e556a" providerId="ADAL" clId="{AB393326-4CD3-49DA-94A4-2142A5B847A8}" dt="2025-03-17T15:19:08.592" v="3581" actId="34135"/>
          <ac:picMkLst>
            <pc:docMk/>
            <pc:sldMk cId="2798496629" sldId="265"/>
            <ac:picMk id="10" creationId="{CE4B70CF-6FCA-DE2E-325B-B53D68F8CC47}"/>
          </ac:picMkLst>
        </pc:picChg>
        <pc:picChg chg="add mod modCrop">
          <ac:chgData name="Kristina Oprya" userId="afb3d400-deb6-4249-9de4-bd7a366e556a" providerId="ADAL" clId="{AB393326-4CD3-49DA-94A4-2142A5B847A8}" dt="2025-03-18T12:29:21.312" v="3757" actId="1076"/>
          <ac:picMkLst>
            <pc:docMk/>
            <pc:sldMk cId="2798496629" sldId="265"/>
            <ac:picMk id="15" creationId="{8AEBC86C-9735-D097-F016-B20C2A3E5A79}"/>
          </ac:picMkLst>
        </pc:picChg>
        <pc:picChg chg="add del mod">
          <ac:chgData name="Kristina Oprya" userId="afb3d400-deb6-4249-9de4-bd7a366e556a" providerId="ADAL" clId="{AB393326-4CD3-49DA-94A4-2142A5B847A8}" dt="2025-03-18T12:28:39.495" v="3746" actId="478"/>
          <ac:picMkLst>
            <pc:docMk/>
            <pc:sldMk cId="2798496629" sldId="265"/>
            <ac:picMk id="18" creationId="{47237949-ECBF-2E4B-34FD-68F6AFA289EF}"/>
          </ac:picMkLst>
        </pc:picChg>
      </pc:sldChg>
      <pc:sldChg chg="new del">
        <pc:chgData name="Kristina Oprya" userId="afb3d400-deb6-4249-9de4-bd7a366e556a" providerId="ADAL" clId="{AB393326-4CD3-49DA-94A4-2142A5B847A8}" dt="2025-03-13T16:24:56.339" v="2818" actId="2696"/>
        <pc:sldMkLst>
          <pc:docMk/>
          <pc:sldMk cId="3595523167" sldId="265"/>
        </pc:sldMkLst>
      </pc:sldChg>
      <pc:sldChg chg="addSp delSp modSp new mod">
        <pc:chgData name="Kristina Oprya" userId="afb3d400-deb6-4249-9de4-bd7a366e556a" providerId="ADAL" clId="{AB393326-4CD3-49DA-94A4-2142A5B847A8}" dt="2025-03-18T16:05:57.669" v="4520" actId="14100"/>
        <pc:sldMkLst>
          <pc:docMk/>
          <pc:sldMk cId="2393152109" sldId="266"/>
        </pc:sldMkLst>
        <pc:spChg chg="add mod">
          <ac:chgData name="Kristina Oprya" userId="afb3d400-deb6-4249-9de4-bd7a366e556a" providerId="ADAL" clId="{AB393326-4CD3-49DA-94A4-2142A5B847A8}" dt="2025-03-14T14:11:54.575" v="3395" actId="34135"/>
          <ac:spMkLst>
            <pc:docMk/>
            <pc:sldMk cId="2393152109" sldId="266"/>
            <ac:spMk id="2" creationId="{EF335413-2C00-E83C-F52E-3CA419D5EF69}"/>
          </ac:spMkLst>
        </pc:spChg>
        <pc:spChg chg="add mod">
          <ac:chgData name="Kristina Oprya" userId="afb3d400-deb6-4249-9de4-bd7a366e556a" providerId="ADAL" clId="{AB393326-4CD3-49DA-94A4-2142A5B847A8}" dt="2025-03-14T14:12:15.193" v="3399" actId="34135"/>
          <ac:spMkLst>
            <pc:docMk/>
            <pc:sldMk cId="2393152109" sldId="266"/>
            <ac:spMk id="4" creationId="{16F3AF97-AE6D-5C0B-02CB-F72BFDDCC17D}"/>
          </ac:spMkLst>
        </pc:spChg>
        <pc:spChg chg="add mod">
          <ac:chgData name="Kristina Oprya" userId="afb3d400-deb6-4249-9de4-bd7a366e556a" providerId="ADAL" clId="{AB393326-4CD3-49DA-94A4-2142A5B847A8}" dt="2025-03-18T15:22:31.880" v="4400" actId="34135"/>
          <ac:spMkLst>
            <pc:docMk/>
            <pc:sldMk cId="2393152109" sldId="266"/>
            <ac:spMk id="5" creationId="{9E6CE358-7706-35B0-9CA6-D155AF4E9D1B}"/>
          </ac:spMkLst>
        </pc:spChg>
        <pc:spChg chg="add mod">
          <ac:chgData name="Kristina Oprya" userId="afb3d400-deb6-4249-9de4-bd7a366e556a" providerId="ADAL" clId="{AB393326-4CD3-49DA-94A4-2142A5B847A8}" dt="2025-03-18T16:04:14.233" v="4498" actId="14100"/>
          <ac:spMkLst>
            <pc:docMk/>
            <pc:sldMk cId="2393152109" sldId="266"/>
            <ac:spMk id="7" creationId="{2F9A335D-0B52-52E9-E6FF-C5AA3FDE1398}"/>
          </ac:spMkLst>
        </pc:spChg>
        <pc:spChg chg="add mod">
          <ac:chgData name="Kristina Oprya" userId="afb3d400-deb6-4249-9de4-bd7a366e556a" providerId="ADAL" clId="{AB393326-4CD3-49DA-94A4-2142A5B847A8}" dt="2025-03-18T16:05:57.669" v="4520" actId="14100"/>
          <ac:spMkLst>
            <pc:docMk/>
            <pc:sldMk cId="2393152109" sldId="266"/>
            <ac:spMk id="8" creationId="{2F68F83F-7737-D7F2-8133-839FF17872A8}"/>
          </ac:spMkLst>
        </pc:spChg>
        <pc:spChg chg="add del mod">
          <ac:chgData name="Kristina Oprya" userId="afb3d400-deb6-4249-9de4-bd7a366e556a" providerId="ADAL" clId="{AB393326-4CD3-49DA-94A4-2142A5B847A8}" dt="2025-03-17T15:09:48.828" v="3509" actId="21"/>
          <ac:spMkLst>
            <pc:docMk/>
            <pc:sldMk cId="2393152109" sldId="266"/>
            <ac:spMk id="9" creationId="{363688B3-5292-B470-4670-704E36A36F33}"/>
          </ac:spMkLst>
        </pc:spChg>
        <pc:spChg chg="add mod">
          <ac:chgData name="Kristina Oprya" userId="afb3d400-deb6-4249-9de4-bd7a366e556a" providerId="ADAL" clId="{AB393326-4CD3-49DA-94A4-2142A5B847A8}" dt="2025-03-18T16:04:30.102" v="4502" actId="1076"/>
          <ac:spMkLst>
            <pc:docMk/>
            <pc:sldMk cId="2393152109" sldId="266"/>
            <ac:spMk id="11" creationId="{D424DE83-4825-641F-5707-47ACDCD45E7D}"/>
          </ac:spMkLst>
        </pc:spChg>
        <pc:spChg chg="add mod">
          <ac:chgData name="Kristina Oprya" userId="afb3d400-deb6-4249-9de4-bd7a366e556a" providerId="ADAL" clId="{AB393326-4CD3-49DA-94A4-2142A5B847A8}" dt="2025-03-18T16:04:19.382" v="4499" actId="1076"/>
          <ac:spMkLst>
            <pc:docMk/>
            <pc:sldMk cId="2393152109" sldId="266"/>
            <ac:spMk id="13" creationId="{4B55A1CA-2EAE-6FED-AC77-B8FFE6CF2A55}"/>
          </ac:spMkLst>
        </pc:spChg>
        <pc:spChg chg="add mod">
          <ac:chgData name="Kristina Oprya" userId="afb3d400-deb6-4249-9de4-bd7a366e556a" providerId="ADAL" clId="{AB393326-4CD3-49DA-94A4-2142A5B847A8}" dt="2025-03-18T16:04:38.512" v="4504" actId="14100"/>
          <ac:spMkLst>
            <pc:docMk/>
            <pc:sldMk cId="2393152109" sldId="266"/>
            <ac:spMk id="19" creationId="{EDD3C9A3-7D05-2D50-B916-A8C6FAD6998A}"/>
          </ac:spMkLst>
        </pc:spChg>
        <pc:spChg chg="add mod">
          <ac:chgData name="Kristina Oprya" userId="afb3d400-deb6-4249-9de4-bd7a366e556a" providerId="ADAL" clId="{AB393326-4CD3-49DA-94A4-2142A5B847A8}" dt="2025-03-18T16:04:48.530" v="4506" actId="1076"/>
          <ac:spMkLst>
            <pc:docMk/>
            <pc:sldMk cId="2393152109" sldId="266"/>
            <ac:spMk id="21" creationId="{B011F043-876E-A4F6-9CDB-853FF5D7E2E2}"/>
          </ac:spMkLst>
        </pc:spChg>
        <pc:picChg chg="add del mod">
          <ac:chgData name="Kristina Oprya" userId="afb3d400-deb6-4249-9de4-bd7a366e556a" providerId="ADAL" clId="{AB393326-4CD3-49DA-94A4-2142A5B847A8}" dt="2025-03-17T15:19:14.365" v="3583" actId="478"/>
          <ac:picMkLst>
            <pc:docMk/>
            <pc:sldMk cId="2393152109" sldId="266"/>
            <ac:picMk id="3" creationId="{9B7D7766-D4B7-94A0-2A91-2139EB5A180D}"/>
          </ac:picMkLst>
        </pc:picChg>
        <pc:picChg chg="add del mod">
          <ac:chgData name="Kristina Oprya" userId="afb3d400-deb6-4249-9de4-bd7a366e556a" providerId="ADAL" clId="{AB393326-4CD3-49DA-94A4-2142A5B847A8}" dt="2025-03-17T15:13:34.563" v="3531" actId="478"/>
          <ac:picMkLst>
            <pc:docMk/>
            <pc:sldMk cId="2393152109" sldId="266"/>
            <ac:picMk id="6" creationId="{0B75D302-FC5E-D3E8-9D53-C1A7DF261AAC}"/>
          </ac:picMkLst>
        </pc:picChg>
        <pc:picChg chg="add mod">
          <ac:chgData name="Kristina Oprya" userId="afb3d400-deb6-4249-9de4-bd7a366e556a" providerId="ADAL" clId="{AB393326-4CD3-49DA-94A4-2142A5B847A8}" dt="2025-03-18T14:30:51.330" v="4002" actId="14100"/>
          <ac:picMkLst>
            <pc:docMk/>
            <pc:sldMk cId="2393152109" sldId="266"/>
            <ac:picMk id="6" creationId="{98DC94FC-C3F2-3416-D51A-FEC206333E60}"/>
          </ac:picMkLst>
        </pc:picChg>
        <pc:picChg chg="add del mod">
          <ac:chgData name="Kristina Oprya" userId="afb3d400-deb6-4249-9de4-bd7a366e556a" providerId="ADAL" clId="{AB393326-4CD3-49DA-94A4-2142A5B847A8}" dt="2025-03-17T15:13:49.321" v="3534" actId="478"/>
          <ac:picMkLst>
            <pc:docMk/>
            <pc:sldMk cId="2393152109" sldId="266"/>
            <ac:picMk id="15" creationId="{AEFD8C27-688D-2523-3699-D75EFC37B28D}"/>
          </ac:picMkLst>
        </pc:picChg>
        <pc:picChg chg="add del mod">
          <ac:chgData name="Kristina Oprya" userId="afb3d400-deb6-4249-9de4-bd7a366e556a" providerId="ADAL" clId="{AB393326-4CD3-49DA-94A4-2142A5B847A8}" dt="2025-03-18T14:30:35.008" v="3996" actId="478"/>
          <ac:picMkLst>
            <pc:docMk/>
            <pc:sldMk cId="2393152109" sldId="266"/>
            <ac:picMk id="17" creationId="{DACB4718-7EAB-ED24-1F7F-DF603700358E}"/>
          </ac:picMkLst>
        </pc:picChg>
        <pc:picChg chg="add mod ord">
          <ac:chgData name="Kristina Oprya" userId="afb3d400-deb6-4249-9de4-bd7a366e556a" providerId="ADAL" clId="{AB393326-4CD3-49DA-94A4-2142A5B847A8}" dt="2025-03-18T16:04:53.880" v="4509" actId="167"/>
          <ac:picMkLst>
            <pc:docMk/>
            <pc:sldMk cId="2393152109" sldId="266"/>
            <ac:picMk id="23" creationId="{4148CCDB-DAC3-ADEB-1A93-62EE84C0A4F9}"/>
          </ac:picMkLst>
        </pc:picChg>
        <pc:picChg chg="add mod ord">
          <ac:chgData name="Kristina Oprya" userId="afb3d400-deb6-4249-9de4-bd7a366e556a" providerId="ADAL" clId="{AB393326-4CD3-49DA-94A4-2142A5B847A8}" dt="2025-03-18T16:04:58.054" v="4512" actId="1076"/>
          <ac:picMkLst>
            <pc:docMk/>
            <pc:sldMk cId="2393152109" sldId="266"/>
            <ac:picMk id="25" creationId="{AAF8DF90-E015-A74C-84DC-557CC6863F29}"/>
          </ac:picMkLst>
        </pc:picChg>
        <pc:picChg chg="add mod">
          <ac:chgData name="Kristina Oprya" userId="afb3d400-deb6-4249-9de4-bd7a366e556a" providerId="ADAL" clId="{AB393326-4CD3-49DA-94A4-2142A5B847A8}" dt="2025-03-17T15:19:17.166" v="3585" actId="34135"/>
          <ac:picMkLst>
            <pc:docMk/>
            <pc:sldMk cId="2393152109" sldId="266"/>
            <ac:picMk id="26" creationId="{6E16CD4A-9986-1A8C-04B2-02F3FFDC4A37}"/>
          </ac:picMkLst>
        </pc:picChg>
      </pc:sldChg>
      <pc:sldChg chg="new del">
        <pc:chgData name="Kristina Oprya" userId="afb3d400-deb6-4249-9de4-bd7a366e556a" providerId="ADAL" clId="{AB393326-4CD3-49DA-94A4-2142A5B847A8}" dt="2025-03-13T16:24:58.762" v="2819" actId="2696"/>
        <pc:sldMkLst>
          <pc:docMk/>
          <pc:sldMk cId="3743578738" sldId="266"/>
        </pc:sldMkLst>
      </pc:sldChg>
      <pc:sldChg chg="addSp delSp modSp new del mod">
        <pc:chgData name="Kristina Oprya" userId="afb3d400-deb6-4249-9de4-bd7a366e556a" providerId="ADAL" clId="{AB393326-4CD3-49DA-94A4-2142A5B847A8}" dt="2025-03-14T13:05:49.872" v="2958" actId="2696"/>
        <pc:sldMkLst>
          <pc:docMk/>
          <pc:sldMk cId="316287788" sldId="267"/>
        </pc:sldMkLst>
      </pc:sldChg>
      <pc:sldChg chg="addSp delSp modSp new mod">
        <pc:chgData name="Kristina Oprya" userId="afb3d400-deb6-4249-9de4-bd7a366e556a" providerId="ADAL" clId="{AB393326-4CD3-49DA-94A4-2142A5B847A8}" dt="2025-03-18T16:07:30.179" v="4537" actId="1076"/>
        <pc:sldMkLst>
          <pc:docMk/>
          <pc:sldMk cId="2132913610" sldId="267"/>
        </pc:sldMkLst>
        <pc:spChg chg="add mod">
          <ac:chgData name="Kristina Oprya" userId="afb3d400-deb6-4249-9de4-bd7a366e556a" providerId="ADAL" clId="{AB393326-4CD3-49DA-94A4-2142A5B847A8}" dt="2025-03-18T16:06:10.819" v="4522" actId="14100"/>
          <ac:spMkLst>
            <pc:docMk/>
            <pc:sldMk cId="2132913610" sldId="267"/>
            <ac:spMk id="2" creationId="{EA7CD089-EC9F-9751-2335-5DEBE621614F}"/>
          </ac:spMkLst>
        </pc:spChg>
        <pc:spChg chg="add del">
          <ac:chgData name="Kristina Oprya" userId="afb3d400-deb6-4249-9de4-bd7a366e556a" providerId="ADAL" clId="{AB393326-4CD3-49DA-94A4-2142A5B847A8}" dt="2025-03-17T15:20:03.486" v="3588" actId="22"/>
          <ac:spMkLst>
            <pc:docMk/>
            <pc:sldMk cId="2132913610" sldId="267"/>
            <ac:spMk id="3" creationId="{02914025-6A53-0B39-52C2-F72C7F23E982}"/>
          </ac:spMkLst>
        </pc:spChg>
        <pc:spChg chg="add mod">
          <ac:chgData name="Kristina Oprya" userId="afb3d400-deb6-4249-9de4-bd7a366e556a" providerId="ADAL" clId="{AB393326-4CD3-49DA-94A4-2142A5B847A8}" dt="2025-03-18T16:06:23.130" v="4525" actId="14100"/>
          <ac:spMkLst>
            <pc:docMk/>
            <pc:sldMk cId="2132913610" sldId="267"/>
            <ac:spMk id="4" creationId="{B0E09C02-1C48-47AA-AD40-8683D3E26948}"/>
          </ac:spMkLst>
        </pc:spChg>
        <pc:spChg chg="add del">
          <ac:chgData name="Kristina Oprya" userId="afb3d400-deb6-4249-9de4-bd7a366e556a" providerId="ADAL" clId="{AB393326-4CD3-49DA-94A4-2142A5B847A8}" dt="2025-03-17T15:20:06.220" v="3590" actId="22"/>
          <ac:spMkLst>
            <pc:docMk/>
            <pc:sldMk cId="2132913610" sldId="267"/>
            <ac:spMk id="5" creationId="{300416EC-01D3-EE90-2480-6A820A4621C6}"/>
          </ac:spMkLst>
        </pc:spChg>
        <pc:spChg chg="add mod">
          <ac:chgData name="Kristina Oprya" userId="afb3d400-deb6-4249-9de4-bd7a366e556a" providerId="ADAL" clId="{AB393326-4CD3-49DA-94A4-2142A5B847A8}" dt="2025-03-18T16:06:35.752" v="4527" actId="14100"/>
          <ac:spMkLst>
            <pc:docMk/>
            <pc:sldMk cId="2132913610" sldId="267"/>
            <ac:spMk id="5" creationId="{EBF76113-C2A2-D274-035F-FC063872E933}"/>
          </ac:spMkLst>
        </pc:spChg>
        <pc:spChg chg="add mod">
          <ac:chgData name="Kristina Oprya" userId="afb3d400-deb6-4249-9de4-bd7a366e556a" providerId="ADAL" clId="{AB393326-4CD3-49DA-94A4-2142A5B847A8}" dt="2025-03-18T15:23:26.701" v="4405" actId="108"/>
          <ac:spMkLst>
            <pc:docMk/>
            <pc:sldMk cId="2132913610" sldId="267"/>
            <ac:spMk id="6" creationId="{9E75D899-F94F-2C5C-0123-479B38825CB6}"/>
          </ac:spMkLst>
        </pc:spChg>
        <pc:spChg chg="add mod">
          <ac:chgData name="Kristina Oprya" userId="afb3d400-deb6-4249-9de4-bd7a366e556a" providerId="ADAL" clId="{AB393326-4CD3-49DA-94A4-2142A5B847A8}" dt="2025-03-17T15:20:24.374" v="3594" actId="34135"/>
          <ac:spMkLst>
            <pc:docMk/>
            <pc:sldMk cId="2132913610" sldId="267"/>
            <ac:spMk id="7" creationId="{DB2A2882-2C26-6DD3-026E-091F154E95BC}"/>
          </ac:spMkLst>
        </pc:spChg>
        <pc:spChg chg="add mod">
          <ac:chgData name="Kristina Oprya" userId="afb3d400-deb6-4249-9de4-bd7a366e556a" providerId="ADAL" clId="{AB393326-4CD3-49DA-94A4-2142A5B847A8}" dt="2025-03-17T15:21:06.473" v="3598" actId="34135"/>
          <ac:spMkLst>
            <pc:docMk/>
            <pc:sldMk cId="2132913610" sldId="267"/>
            <ac:spMk id="9" creationId="{20D3A537-3F15-59B6-2D5F-0911B3BDD5ED}"/>
          </ac:spMkLst>
        </pc:spChg>
        <pc:spChg chg="add mod">
          <ac:chgData name="Kristina Oprya" userId="afb3d400-deb6-4249-9de4-bd7a366e556a" providerId="ADAL" clId="{AB393326-4CD3-49DA-94A4-2142A5B847A8}" dt="2025-03-18T16:07:30.179" v="4537" actId="1076"/>
          <ac:spMkLst>
            <pc:docMk/>
            <pc:sldMk cId="2132913610" sldId="267"/>
            <ac:spMk id="10" creationId="{885AB2EE-7D83-44C0-263E-477C37D5BF6A}"/>
          </ac:spMkLst>
        </pc:spChg>
        <pc:spChg chg="add mod">
          <ac:chgData name="Kristina Oprya" userId="afb3d400-deb6-4249-9de4-bd7a366e556a" providerId="ADAL" clId="{AB393326-4CD3-49DA-94A4-2142A5B847A8}" dt="2025-03-18T16:06:59.765" v="4532" actId="1076"/>
          <ac:spMkLst>
            <pc:docMk/>
            <pc:sldMk cId="2132913610" sldId="267"/>
            <ac:spMk id="11" creationId="{8800F249-2A71-5C73-5C56-389CA97137C9}"/>
          </ac:spMkLst>
        </pc:spChg>
        <pc:spChg chg="add mod">
          <ac:chgData name="Kristina Oprya" userId="afb3d400-deb6-4249-9de4-bd7a366e556a" providerId="ADAL" clId="{AB393326-4CD3-49DA-94A4-2142A5B847A8}" dt="2025-03-18T16:07:05.465" v="4533" actId="1076"/>
          <ac:spMkLst>
            <pc:docMk/>
            <pc:sldMk cId="2132913610" sldId="267"/>
            <ac:spMk id="12" creationId="{A21B0CA3-9E27-1C73-10B8-F25ED56B29B7}"/>
          </ac:spMkLst>
        </pc:spChg>
        <pc:spChg chg="add mod">
          <ac:chgData name="Kristina Oprya" userId="afb3d400-deb6-4249-9de4-bd7a366e556a" providerId="ADAL" clId="{AB393326-4CD3-49DA-94A4-2142A5B847A8}" dt="2025-03-18T16:07:10.313" v="4534" actId="1076"/>
          <ac:spMkLst>
            <pc:docMk/>
            <pc:sldMk cId="2132913610" sldId="267"/>
            <ac:spMk id="14" creationId="{4D947C9C-AE59-EAD6-AFB2-0B00694885C9}"/>
          </ac:spMkLst>
        </pc:spChg>
        <pc:spChg chg="add mod">
          <ac:chgData name="Kristina Oprya" userId="afb3d400-deb6-4249-9de4-bd7a366e556a" providerId="ADAL" clId="{AB393326-4CD3-49DA-94A4-2142A5B847A8}" dt="2025-03-18T16:07:17.928" v="4535" actId="1076"/>
          <ac:spMkLst>
            <pc:docMk/>
            <pc:sldMk cId="2132913610" sldId="267"/>
            <ac:spMk id="15" creationId="{39FA4D65-F318-DDEC-10A5-4E96707DE330}"/>
          </ac:spMkLst>
        </pc:spChg>
        <pc:picChg chg="add mod">
          <ac:chgData name="Kristina Oprya" userId="afb3d400-deb6-4249-9de4-bd7a366e556a" providerId="ADAL" clId="{AB393326-4CD3-49DA-94A4-2142A5B847A8}" dt="2025-03-17T15:20:32.683" v="3596" actId="34135"/>
          <ac:picMkLst>
            <pc:docMk/>
            <pc:sldMk cId="2132913610" sldId="267"/>
            <ac:picMk id="8" creationId="{FFE97D2E-C2D6-D5C2-CD63-CA4DF3FF04CE}"/>
          </ac:picMkLst>
        </pc:picChg>
        <pc:picChg chg="add del mod">
          <ac:chgData name="Kristina Oprya" userId="afb3d400-deb6-4249-9de4-bd7a366e556a" providerId="ADAL" clId="{AB393326-4CD3-49DA-94A4-2142A5B847A8}" dt="2025-03-18T14:31:25.822" v="4005" actId="478"/>
          <ac:picMkLst>
            <pc:docMk/>
            <pc:sldMk cId="2132913610" sldId="267"/>
            <ac:picMk id="17" creationId="{465328BB-86EB-8B08-0AF0-91380C5AF6E8}"/>
          </ac:picMkLst>
        </pc:picChg>
        <pc:picChg chg="add mod">
          <ac:chgData name="Kristina Oprya" userId="afb3d400-deb6-4249-9de4-bd7a366e556a" providerId="ADAL" clId="{AB393326-4CD3-49DA-94A4-2142A5B847A8}" dt="2025-03-18T14:31:43.330" v="4007" actId="1076"/>
          <ac:picMkLst>
            <pc:docMk/>
            <pc:sldMk cId="2132913610" sldId="267"/>
            <ac:picMk id="19" creationId="{3C5A3627-DC7E-3266-643D-7B94C82744A8}"/>
          </ac:picMkLst>
        </pc:picChg>
      </pc:sldChg>
      <pc:sldChg chg="addSp delSp modSp new mod">
        <pc:chgData name="Kristina Oprya" userId="afb3d400-deb6-4249-9de4-bd7a366e556a" providerId="ADAL" clId="{AB393326-4CD3-49DA-94A4-2142A5B847A8}" dt="2025-03-18T16:08:11.725" v="4546" actId="14100"/>
        <pc:sldMkLst>
          <pc:docMk/>
          <pc:sldMk cId="4266978377" sldId="268"/>
        </pc:sldMkLst>
        <pc:spChg chg="add mod">
          <ac:chgData name="Kristina Oprya" userId="afb3d400-deb6-4249-9de4-bd7a366e556a" providerId="ADAL" clId="{AB393326-4CD3-49DA-94A4-2142A5B847A8}" dt="2025-03-18T12:18:39.537" v="3707" actId="34135"/>
          <ac:spMkLst>
            <pc:docMk/>
            <pc:sldMk cId="4266978377" sldId="268"/>
            <ac:spMk id="2" creationId="{835B4B6D-AC2D-D8A1-82BE-B18A8BADEC62}"/>
          </ac:spMkLst>
        </pc:spChg>
        <pc:spChg chg="add mod">
          <ac:chgData name="Kristina Oprya" userId="afb3d400-deb6-4249-9de4-bd7a366e556a" providerId="ADAL" clId="{AB393326-4CD3-49DA-94A4-2142A5B847A8}" dt="2025-03-18T12:18:55.046" v="3711" actId="34135"/>
          <ac:spMkLst>
            <pc:docMk/>
            <pc:sldMk cId="4266978377" sldId="268"/>
            <ac:spMk id="4" creationId="{77B6F959-893D-EFCB-A829-3729EC4BA7FD}"/>
          </ac:spMkLst>
        </pc:spChg>
        <pc:spChg chg="add mod">
          <ac:chgData name="Kristina Oprya" userId="afb3d400-deb6-4249-9de4-bd7a366e556a" providerId="ADAL" clId="{AB393326-4CD3-49DA-94A4-2142A5B847A8}" dt="2025-03-18T16:08:11.725" v="4546" actId="14100"/>
          <ac:spMkLst>
            <pc:docMk/>
            <pc:sldMk cId="4266978377" sldId="268"/>
            <ac:spMk id="7" creationId="{64E8206E-435A-3B43-BBF9-86643C1D6090}"/>
          </ac:spMkLst>
        </pc:spChg>
        <pc:spChg chg="add mod">
          <ac:chgData name="Kristina Oprya" userId="afb3d400-deb6-4249-9de4-bd7a366e556a" providerId="ADAL" clId="{AB393326-4CD3-49DA-94A4-2142A5B847A8}" dt="2025-03-18T16:08:06.166" v="4544" actId="14100"/>
          <ac:spMkLst>
            <pc:docMk/>
            <pc:sldMk cId="4266978377" sldId="268"/>
            <ac:spMk id="8" creationId="{BD156D6D-5FC5-F82E-CD5C-22D6297F6791}"/>
          </ac:spMkLst>
        </pc:spChg>
        <pc:spChg chg="add mod">
          <ac:chgData name="Kristina Oprya" userId="afb3d400-deb6-4249-9de4-bd7a366e556a" providerId="ADAL" clId="{AB393326-4CD3-49DA-94A4-2142A5B847A8}" dt="2025-03-18T16:08:08.436" v="4545" actId="14100"/>
          <ac:spMkLst>
            <pc:docMk/>
            <pc:sldMk cId="4266978377" sldId="268"/>
            <ac:spMk id="9" creationId="{E51C15A3-6674-C02D-CDA3-D02BA1E8115D}"/>
          </ac:spMkLst>
        </pc:spChg>
        <pc:spChg chg="add mod">
          <ac:chgData name="Kristina Oprya" userId="afb3d400-deb6-4249-9de4-bd7a366e556a" providerId="ADAL" clId="{AB393326-4CD3-49DA-94A4-2142A5B847A8}" dt="2025-03-18T12:19:21.794" v="3712"/>
          <ac:spMkLst>
            <pc:docMk/>
            <pc:sldMk cId="4266978377" sldId="268"/>
            <ac:spMk id="10" creationId="{F03250B4-9B4A-B303-119E-9D9B44E6C518}"/>
          </ac:spMkLst>
        </pc:spChg>
        <pc:spChg chg="add mod">
          <ac:chgData name="Kristina Oprya" userId="afb3d400-deb6-4249-9de4-bd7a366e556a" providerId="ADAL" clId="{AB393326-4CD3-49DA-94A4-2142A5B847A8}" dt="2025-03-18T12:19:21.794" v="3712"/>
          <ac:spMkLst>
            <pc:docMk/>
            <pc:sldMk cId="4266978377" sldId="268"/>
            <ac:spMk id="11" creationId="{72E15C10-4528-2B29-A85F-24408A9D6161}"/>
          </ac:spMkLst>
        </pc:spChg>
        <pc:spChg chg="add del">
          <ac:chgData name="Kristina Oprya" userId="afb3d400-deb6-4249-9de4-bd7a366e556a" providerId="ADAL" clId="{AB393326-4CD3-49DA-94A4-2142A5B847A8}" dt="2025-03-18T15:23:36.248" v="4407" actId="22"/>
          <ac:spMkLst>
            <pc:docMk/>
            <pc:sldMk cId="4266978377" sldId="268"/>
            <ac:spMk id="15" creationId="{FBF79A8B-0E82-06F4-37C5-DE6E4968ADEE}"/>
          </ac:spMkLst>
        </pc:spChg>
        <pc:spChg chg="add mod">
          <ac:chgData name="Kristina Oprya" userId="afb3d400-deb6-4249-9de4-bd7a366e556a" providerId="ADAL" clId="{AB393326-4CD3-49DA-94A4-2142A5B847A8}" dt="2025-03-18T15:23:42.511" v="4409" actId="34135"/>
          <ac:spMkLst>
            <pc:docMk/>
            <pc:sldMk cId="4266978377" sldId="268"/>
            <ac:spMk id="16" creationId="{627C8612-BBF8-D6BB-1E41-7BCB90992A9E}"/>
          </ac:spMkLst>
        </pc:spChg>
        <pc:picChg chg="add mod">
          <ac:chgData name="Kristina Oprya" userId="afb3d400-deb6-4249-9de4-bd7a366e556a" providerId="ADAL" clId="{AB393326-4CD3-49DA-94A4-2142A5B847A8}" dt="2025-03-18T12:18:46.384" v="3709" actId="34135"/>
          <ac:picMkLst>
            <pc:docMk/>
            <pc:sldMk cId="4266978377" sldId="268"/>
            <ac:picMk id="3" creationId="{F25753E7-A4D4-30BE-6197-00EF39311D1A}"/>
          </ac:picMkLst>
        </pc:picChg>
        <pc:picChg chg="add mod ord">
          <ac:chgData name="Kristina Oprya" userId="afb3d400-deb6-4249-9de4-bd7a366e556a" providerId="ADAL" clId="{AB393326-4CD3-49DA-94A4-2142A5B847A8}" dt="2025-03-18T14:34:28.809" v="4014" actId="1076"/>
          <ac:picMkLst>
            <pc:docMk/>
            <pc:sldMk cId="4266978377" sldId="268"/>
            <ac:picMk id="5" creationId="{11C75CE3-1A18-46C8-11EB-A30178A9AF20}"/>
          </ac:picMkLst>
        </pc:picChg>
        <pc:picChg chg="add mod">
          <ac:chgData name="Kristina Oprya" userId="afb3d400-deb6-4249-9de4-bd7a366e556a" providerId="ADAL" clId="{AB393326-4CD3-49DA-94A4-2142A5B847A8}" dt="2025-03-18T12:19:21.794" v="3712"/>
          <ac:picMkLst>
            <pc:docMk/>
            <pc:sldMk cId="4266978377" sldId="268"/>
            <ac:picMk id="6" creationId="{7FED64FC-6DE4-6B59-F6BC-64BF6E2DA381}"/>
          </ac:picMkLst>
        </pc:picChg>
        <pc:picChg chg="add mod">
          <ac:chgData name="Kristina Oprya" userId="afb3d400-deb6-4249-9de4-bd7a366e556a" providerId="ADAL" clId="{AB393326-4CD3-49DA-94A4-2142A5B847A8}" dt="2025-03-18T14:34:21.196" v="4012" actId="14100"/>
          <ac:picMkLst>
            <pc:docMk/>
            <pc:sldMk cId="4266978377" sldId="268"/>
            <ac:picMk id="13" creationId="{CD225CFD-3BEA-156E-2F6B-6181C434548E}"/>
          </ac:picMkLst>
        </pc:picChg>
      </pc:sldChg>
      <pc:sldChg chg="addSp modSp new mod">
        <pc:chgData name="Kristina Oprya" userId="afb3d400-deb6-4249-9de4-bd7a366e556a" providerId="ADAL" clId="{AB393326-4CD3-49DA-94A4-2142A5B847A8}" dt="2025-03-18T16:10:35.756" v="4567" actId="207"/>
        <pc:sldMkLst>
          <pc:docMk/>
          <pc:sldMk cId="1361559707" sldId="269"/>
        </pc:sldMkLst>
        <pc:spChg chg="add mod">
          <ac:chgData name="Kristina Oprya" userId="afb3d400-deb6-4249-9de4-bd7a366e556a" providerId="ADAL" clId="{AB393326-4CD3-49DA-94A4-2142A5B847A8}" dt="2025-03-18T14:34:52.718" v="4017" actId="34135"/>
          <ac:spMkLst>
            <pc:docMk/>
            <pc:sldMk cId="1361559707" sldId="269"/>
            <ac:spMk id="2" creationId="{7FCF5B9E-AD30-556F-0BCF-EA92D3F16E4C}"/>
          </ac:spMkLst>
        </pc:spChg>
        <pc:spChg chg="add mod">
          <ac:chgData name="Kristina Oprya" userId="afb3d400-deb6-4249-9de4-bd7a366e556a" providerId="ADAL" clId="{AB393326-4CD3-49DA-94A4-2142A5B847A8}" dt="2025-03-18T14:36:33.942" v="4027" actId="20577"/>
          <ac:spMkLst>
            <pc:docMk/>
            <pc:sldMk cId="1361559707" sldId="269"/>
            <ac:spMk id="6" creationId="{D73B76D4-29BC-5A9B-D0CD-680B48FC1539}"/>
          </ac:spMkLst>
        </pc:spChg>
        <pc:spChg chg="add mod">
          <ac:chgData name="Kristina Oprya" userId="afb3d400-deb6-4249-9de4-bd7a366e556a" providerId="ADAL" clId="{AB393326-4CD3-49DA-94A4-2142A5B847A8}" dt="2025-03-18T16:10:14.769" v="4557" actId="207"/>
          <ac:spMkLst>
            <pc:docMk/>
            <pc:sldMk cId="1361559707" sldId="269"/>
            <ac:spMk id="9" creationId="{A5E01D95-1A02-BDD2-A13F-C01F271C4AA6}"/>
          </ac:spMkLst>
        </pc:spChg>
        <pc:spChg chg="add mod">
          <ac:chgData name="Kristina Oprya" userId="afb3d400-deb6-4249-9de4-bd7a366e556a" providerId="ADAL" clId="{AB393326-4CD3-49DA-94A4-2142A5B847A8}" dt="2025-03-18T16:10:35.756" v="4567" actId="207"/>
          <ac:spMkLst>
            <pc:docMk/>
            <pc:sldMk cId="1361559707" sldId="269"/>
            <ac:spMk id="10" creationId="{3F1C7069-6E03-0D8D-C2D6-046038DB81DD}"/>
          </ac:spMkLst>
        </pc:spChg>
        <pc:spChg chg="add mod">
          <ac:chgData name="Kristina Oprya" userId="afb3d400-deb6-4249-9de4-bd7a366e556a" providerId="ADAL" clId="{AB393326-4CD3-49DA-94A4-2142A5B847A8}" dt="2025-03-18T14:46:49.875" v="4142" actId="1076"/>
          <ac:spMkLst>
            <pc:docMk/>
            <pc:sldMk cId="1361559707" sldId="269"/>
            <ac:spMk id="11" creationId="{9F195242-9785-DF75-99CF-B73451DFA68B}"/>
          </ac:spMkLst>
        </pc:spChg>
        <pc:spChg chg="add mod">
          <ac:chgData name="Kristina Oprya" userId="afb3d400-deb6-4249-9de4-bd7a366e556a" providerId="ADAL" clId="{AB393326-4CD3-49DA-94A4-2142A5B847A8}" dt="2025-03-18T14:46:46.929" v="4141" actId="1076"/>
          <ac:spMkLst>
            <pc:docMk/>
            <pc:sldMk cId="1361559707" sldId="269"/>
            <ac:spMk id="12" creationId="{F61ED38A-22BC-992F-EAA7-03A8CE3C53A8}"/>
          </ac:spMkLst>
        </pc:spChg>
        <pc:spChg chg="add mod">
          <ac:chgData name="Kristina Oprya" userId="afb3d400-deb6-4249-9de4-bd7a366e556a" providerId="ADAL" clId="{AB393326-4CD3-49DA-94A4-2142A5B847A8}" dt="2025-03-18T15:25:10.991" v="4424" actId="20577"/>
          <ac:spMkLst>
            <pc:docMk/>
            <pc:sldMk cId="1361559707" sldId="269"/>
            <ac:spMk id="17" creationId="{12CFDE25-360E-819F-F931-33B7EC4BF172}"/>
          </ac:spMkLst>
        </pc:spChg>
        <pc:spChg chg="add mod">
          <ac:chgData name="Kristina Oprya" userId="afb3d400-deb6-4249-9de4-bd7a366e556a" providerId="ADAL" clId="{AB393326-4CD3-49DA-94A4-2142A5B847A8}" dt="2025-03-18T16:10:03.347" v="4552" actId="1076"/>
          <ac:spMkLst>
            <pc:docMk/>
            <pc:sldMk cId="1361559707" sldId="269"/>
            <ac:spMk id="18" creationId="{12AF8C29-4B13-C090-7F77-F5F0E3A17B1E}"/>
          </ac:spMkLst>
        </pc:spChg>
        <pc:spChg chg="add mod">
          <ac:chgData name="Kristina Oprya" userId="afb3d400-deb6-4249-9de4-bd7a366e556a" providerId="ADAL" clId="{AB393326-4CD3-49DA-94A4-2142A5B847A8}" dt="2025-03-18T16:10:25.809" v="4561" actId="1076"/>
          <ac:spMkLst>
            <pc:docMk/>
            <pc:sldMk cId="1361559707" sldId="269"/>
            <ac:spMk id="19" creationId="{D808DE77-DD1B-0BB1-4C0C-284DC0182E6B}"/>
          </ac:spMkLst>
        </pc:spChg>
        <pc:picChg chg="add mod">
          <ac:chgData name="Kristina Oprya" userId="afb3d400-deb6-4249-9de4-bd7a366e556a" providerId="ADAL" clId="{AB393326-4CD3-49DA-94A4-2142A5B847A8}" dt="2025-03-18T14:35:06.312" v="4020" actId="34135"/>
          <ac:picMkLst>
            <pc:docMk/>
            <pc:sldMk cId="1361559707" sldId="269"/>
            <ac:picMk id="3" creationId="{4685B6C7-9A15-9CC0-F588-37934DED367A}"/>
          </ac:picMkLst>
        </pc:picChg>
        <pc:picChg chg="add mod">
          <ac:chgData name="Kristina Oprya" userId="afb3d400-deb6-4249-9de4-bd7a366e556a" providerId="ADAL" clId="{AB393326-4CD3-49DA-94A4-2142A5B847A8}" dt="2025-03-18T14:35:15.927" v="4022" actId="34135"/>
          <ac:picMkLst>
            <pc:docMk/>
            <pc:sldMk cId="1361559707" sldId="269"/>
            <ac:picMk id="4" creationId="{313C0D0C-62EA-1D5D-E69A-73D1361CD521}"/>
          </ac:picMkLst>
        </pc:picChg>
        <pc:picChg chg="add mod">
          <ac:chgData name="Kristina Oprya" userId="afb3d400-deb6-4249-9de4-bd7a366e556a" providerId="ADAL" clId="{AB393326-4CD3-49DA-94A4-2142A5B847A8}" dt="2025-03-18T14:42:05.640" v="4093" actId="14100"/>
          <ac:picMkLst>
            <pc:docMk/>
            <pc:sldMk cId="1361559707" sldId="269"/>
            <ac:picMk id="8" creationId="{B7377A1E-4770-0601-4390-1495CE0738AA}"/>
          </ac:picMkLst>
        </pc:picChg>
        <pc:picChg chg="add mod">
          <ac:chgData name="Kristina Oprya" userId="afb3d400-deb6-4249-9de4-bd7a366e556a" providerId="ADAL" clId="{AB393326-4CD3-49DA-94A4-2142A5B847A8}" dt="2025-03-18T14:42:08.458" v="4095" actId="1076"/>
          <ac:picMkLst>
            <pc:docMk/>
            <pc:sldMk cId="1361559707" sldId="269"/>
            <ac:picMk id="14" creationId="{E12533E0-0D7A-B703-668E-A8E456559131}"/>
          </ac:picMkLst>
        </pc:picChg>
        <pc:picChg chg="add mod ord">
          <ac:chgData name="Kristina Oprya" userId="afb3d400-deb6-4249-9de4-bd7a366e556a" providerId="ADAL" clId="{AB393326-4CD3-49DA-94A4-2142A5B847A8}" dt="2025-03-18T14:46:42.961" v="4140" actId="1076"/>
          <ac:picMkLst>
            <pc:docMk/>
            <pc:sldMk cId="1361559707" sldId="269"/>
            <ac:picMk id="16" creationId="{62663265-449C-F34A-A330-931E45622D1B}"/>
          </ac:picMkLst>
        </pc:picChg>
      </pc:sldChg>
      <pc:sldChg chg="addSp modSp new mod">
        <pc:chgData name="Kristina Oprya" userId="afb3d400-deb6-4249-9de4-bd7a366e556a" providerId="ADAL" clId="{AB393326-4CD3-49DA-94A4-2142A5B847A8}" dt="2025-03-18T16:12:23.166" v="4599" actId="1076"/>
        <pc:sldMkLst>
          <pc:docMk/>
          <pc:sldMk cId="25729784" sldId="270"/>
        </pc:sldMkLst>
        <pc:spChg chg="add mod">
          <ac:chgData name="Kristina Oprya" userId="afb3d400-deb6-4249-9de4-bd7a366e556a" providerId="ADAL" clId="{AB393326-4CD3-49DA-94A4-2142A5B847A8}" dt="2025-03-18T14:48:32.087" v="4150" actId="34135"/>
          <ac:spMkLst>
            <pc:docMk/>
            <pc:sldMk cId="25729784" sldId="270"/>
            <ac:spMk id="2" creationId="{F1960054-2815-303C-95DC-9146C3FB1BB4}"/>
          </ac:spMkLst>
        </pc:spChg>
        <pc:spChg chg="add mod">
          <ac:chgData name="Kristina Oprya" userId="afb3d400-deb6-4249-9de4-bd7a366e556a" providerId="ADAL" clId="{AB393326-4CD3-49DA-94A4-2142A5B847A8}" dt="2025-03-18T14:50:05.517" v="4157" actId="108"/>
          <ac:spMkLst>
            <pc:docMk/>
            <pc:sldMk cId="25729784" sldId="270"/>
            <ac:spMk id="5" creationId="{5801DD83-7527-2851-DA21-8849F1E018E6}"/>
          </ac:spMkLst>
        </pc:spChg>
        <pc:spChg chg="add mod">
          <ac:chgData name="Kristina Oprya" userId="afb3d400-deb6-4249-9de4-bd7a366e556a" providerId="ADAL" clId="{AB393326-4CD3-49DA-94A4-2142A5B847A8}" dt="2025-03-18T16:11:54.467" v="4595" actId="207"/>
          <ac:spMkLst>
            <pc:docMk/>
            <pc:sldMk cId="25729784" sldId="270"/>
            <ac:spMk id="6" creationId="{A78D84EA-3C63-4099-4875-F75BCBEC5432}"/>
          </ac:spMkLst>
        </pc:spChg>
        <pc:spChg chg="add mod">
          <ac:chgData name="Kristina Oprya" userId="afb3d400-deb6-4249-9de4-bd7a366e556a" providerId="ADAL" clId="{AB393326-4CD3-49DA-94A4-2142A5B847A8}" dt="2025-03-18T16:12:07.583" v="4596" actId="1076"/>
          <ac:spMkLst>
            <pc:docMk/>
            <pc:sldMk cId="25729784" sldId="270"/>
            <ac:spMk id="9" creationId="{CF2598D6-40C4-6DC6-E2BF-2B81267A188D}"/>
          </ac:spMkLst>
        </pc:spChg>
        <pc:spChg chg="add mod">
          <ac:chgData name="Kristina Oprya" userId="afb3d400-deb6-4249-9de4-bd7a366e556a" providerId="ADAL" clId="{AB393326-4CD3-49DA-94A4-2142A5B847A8}" dt="2025-03-18T16:12:10.689" v="4597" actId="1076"/>
          <ac:spMkLst>
            <pc:docMk/>
            <pc:sldMk cId="25729784" sldId="270"/>
            <ac:spMk id="10" creationId="{BA2DE374-303C-6EC7-AE92-04BA399A0395}"/>
          </ac:spMkLst>
        </pc:spChg>
        <pc:spChg chg="add mod">
          <ac:chgData name="Kristina Oprya" userId="afb3d400-deb6-4249-9de4-bd7a366e556a" providerId="ADAL" clId="{AB393326-4CD3-49DA-94A4-2142A5B847A8}" dt="2025-03-18T16:12:16.500" v="4598" actId="1076"/>
          <ac:spMkLst>
            <pc:docMk/>
            <pc:sldMk cId="25729784" sldId="270"/>
            <ac:spMk id="11" creationId="{CA577A41-873F-4EB9-2C27-82943313544F}"/>
          </ac:spMkLst>
        </pc:spChg>
        <pc:spChg chg="add mod">
          <ac:chgData name="Kristina Oprya" userId="afb3d400-deb6-4249-9de4-bd7a366e556a" providerId="ADAL" clId="{AB393326-4CD3-49DA-94A4-2142A5B847A8}" dt="2025-03-18T16:12:23.166" v="4599" actId="1076"/>
          <ac:spMkLst>
            <pc:docMk/>
            <pc:sldMk cId="25729784" sldId="270"/>
            <ac:spMk id="12" creationId="{3AA967BF-B5A7-0E94-45B1-2F59288E9271}"/>
          </ac:spMkLst>
        </pc:spChg>
        <pc:spChg chg="add mod">
          <ac:chgData name="Kristina Oprya" userId="afb3d400-deb6-4249-9de4-bd7a366e556a" providerId="ADAL" clId="{AB393326-4CD3-49DA-94A4-2142A5B847A8}" dt="2025-03-18T14:55:19.895" v="4224"/>
          <ac:spMkLst>
            <pc:docMk/>
            <pc:sldMk cId="25729784" sldId="270"/>
            <ac:spMk id="13" creationId="{D7932FC6-EB1C-E033-B86C-9C379E6E8AC4}"/>
          </ac:spMkLst>
        </pc:spChg>
        <pc:spChg chg="add mod">
          <ac:chgData name="Kristina Oprya" userId="afb3d400-deb6-4249-9de4-bd7a366e556a" providerId="ADAL" clId="{AB393326-4CD3-49DA-94A4-2142A5B847A8}" dt="2025-03-18T14:55:19.895" v="4224"/>
          <ac:spMkLst>
            <pc:docMk/>
            <pc:sldMk cId="25729784" sldId="270"/>
            <ac:spMk id="14" creationId="{3EFE075D-33CC-D28F-EE10-76B0D63BE561}"/>
          </ac:spMkLst>
        </pc:spChg>
        <pc:spChg chg="add mod">
          <ac:chgData name="Kristina Oprya" userId="afb3d400-deb6-4249-9de4-bd7a366e556a" providerId="ADAL" clId="{AB393326-4CD3-49DA-94A4-2142A5B847A8}" dt="2025-03-18T15:25:59.163" v="4433" actId="34135"/>
          <ac:spMkLst>
            <pc:docMk/>
            <pc:sldMk cId="25729784" sldId="270"/>
            <ac:spMk id="19" creationId="{588D479A-F3C0-1AB7-D63F-B52F779E53E5}"/>
          </ac:spMkLst>
        </pc:spChg>
        <pc:spChg chg="add mod">
          <ac:chgData name="Kristina Oprya" userId="afb3d400-deb6-4249-9de4-bd7a366e556a" providerId="ADAL" clId="{AB393326-4CD3-49DA-94A4-2142A5B847A8}" dt="2025-03-18T16:11:24.065" v="4584" actId="1035"/>
          <ac:spMkLst>
            <pc:docMk/>
            <pc:sldMk cId="25729784" sldId="270"/>
            <ac:spMk id="20" creationId="{95A193C1-B508-2553-7F6C-8CFCF5507FA8}"/>
          </ac:spMkLst>
        </pc:spChg>
        <pc:picChg chg="add mod">
          <ac:chgData name="Kristina Oprya" userId="afb3d400-deb6-4249-9de4-bd7a366e556a" providerId="ADAL" clId="{AB393326-4CD3-49DA-94A4-2142A5B847A8}" dt="2025-03-18T14:48:37.754" v="4152" actId="34135"/>
          <ac:picMkLst>
            <pc:docMk/>
            <pc:sldMk cId="25729784" sldId="270"/>
            <ac:picMk id="3" creationId="{CAFF2C42-8775-A0ED-EC01-3869ECBE479F}"/>
          </ac:picMkLst>
        </pc:picChg>
        <pc:picChg chg="add mod">
          <ac:chgData name="Kristina Oprya" userId="afb3d400-deb6-4249-9de4-bd7a366e556a" providerId="ADAL" clId="{AB393326-4CD3-49DA-94A4-2142A5B847A8}" dt="2025-03-18T14:48:47.234" v="4154" actId="34135"/>
          <ac:picMkLst>
            <pc:docMk/>
            <pc:sldMk cId="25729784" sldId="270"/>
            <ac:picMk id="4" creationId="{06C41D64-B0ED-53E9-CE81-6DA5D98EDF6E}"/>
          </ac:picMkLst>
        </pc:picChg>
        <pc:picChg chg="add mod">
          <ac:chgData name="Kristina Oprya" userId="afb3d400-deb6-4249-9de4-bd7a366e556a" providerId="ADAL" clId="{AB393326-4CD3-49DA-94A4-2142A5B847A8}" dt="2025-03-18T16:11:17.239" v="4578" actId="1076"/>
          <ac:picMkLst>
            <pc:docMk/>
            <pc:sldMk cId="25729784" sldId="270"/>
            <ac:picMk id="8" creationId="{DD0914F3-EDD0-D157-9DB7-1818E8F4C518}"/>
          </ac:picMkLst>
        </pc:picChg>
        <pc:picChg chg="add mod">
          <ac:chgData name="Kristina Oprya" userId="afb3d400-deb6-4249-9de4-bd7a366e556a" providerId="ADAL" clId="{AB393326-4CD3-49DA-94A4-2142A5B847A8}" dt="2025-03-18T14:56:34.215" v="4236" actId="14100"/>
          <ac:picMkLst>
            <pc:docMk/>
            <pc:sldMk cId="25729784" sldId="270"/>
            <ac:picMk id="16" creationId="{827C1C35-976B-65CD-6B2B-99BC1A8838A2}"/>
          </ac:picMkLst>
        </pc:picChg>
        <pc:picChg chg="add mod ord">
          <ac:chgData name="Kristina Oprya" userId="afb3d400-deb6-4249-9de4-bd7a366e556a" providerId="ADAL" clId="{AB393326-4CD3-49DA-94A4-2142A5B847A8}" dt="2025-03-18T15:25:27.925" v="4427" actId="1076"/>
          <ac:picMkLst>
            <pc:docMk/>
            <pc:sldMk cId="25729784" sldId="270"/>
            <ac:picMk id="18" creationId="{EC56A8F0-6FF5-DB0A-53A6-F8A820EC74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71B24-AC6F-4E3A-9AD6-ABF83B4D5353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72CF1-3A84-4886-8B60-A188D4693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2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72CF1-3A84-4886-8B60-A188D4693A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5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72CF1-3A84-4886-8B60-A188D4693A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54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72CF1-3A84-4886-8B60-A188D4693A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52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72CF1-3A84-4886-8B60-A188D4693A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45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72CF1-3A84-4886-8B60-A188D4693A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7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72CF1-3A84-4886-8B60-A188D4693A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0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872CF1-3A84-4886-8B60-A188D4693A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6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BA1F9-F5A6-5E7D-5C20-CBB5798C3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A1CB0-21F4-1174-6723-75834A778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2B80E-7A4A-4B26-CD66-EB9E1717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EB32-9105-4D9A-865E-AEB1CF180A3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BE795-1418-D306-4EC4-0ED5CF94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C3149-949D-999D-CA2E-19A240B9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5B72-DA2C-4313-BBFB-F90C803E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9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49F4E-341C-6360-210C-4B756DB2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F34D9-9D86-89CC-338B-7E0BA3C49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3B42D-D2F7-97F9-4285-4388251A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EB32-9105-4D9A-865E-AEB1CF180A3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38FA3-3C1E-3E39-C55F-EC6385EB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3CD7F-217E-2CC1-1AC8-FAFD9C60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5B72-DA2C-4313-BBFB-F90C803E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7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809F2A-F839-22A4-2634-3177ACD521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F4BC98-0309-FC36-2E8B-C79FB7CD9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0195C-7C80-EFFD-9A04-4887C801C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EB32-9105-4D9A-865E-AEB1CF180A3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D3F36-B982-E27D-635A-E90170E1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F7A9-38A9-EF89-BBBD-81EC802E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5B72-DA2C-4313-BBFB-F90C803E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9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797C8-CB97-F242-7468-4D2AC318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77B5D-C56C-5479-E1CC-CD926FCC8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9FEEF-366A-ED0D-72F2-C75B07B0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EB32-9105-4D9A-865E-AEB1CF180A3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7CFF4-B095-0998-6BAF-DBCDAF77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6488B-E2DE-F248-0EEB-989325335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5B72-DA2C-4313-BBFB-F90C803E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8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D6AF-3AEF-67E4-A350-EE30D0DCA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9FAA-7107-ED40-BA67-C99310674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A19E2-86CC-E8D0-604F-1B606423E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EB32-9105-4D9A-865E-AEB1CF180A3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5267E-5D48-59A1-32FC-BEF8C672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80AB3-A110-8BFC-5CCC-4EA09D9E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5B72-DA2C-4313-BBFB-F90C803E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0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792D2-7762-D6E7-65AA-09BDD9AE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E028-4D1C-97D7-300A-80B816AD7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20EFD-CCA0-852D-2C58-6B89147FA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3A2A3-E426-2F52-6B46-A4806652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EB32-9105-4D9A-865E-AEB1CF180A3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C0C64-69FE-AA24-74FF-17F70D5F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FC8CE9-09FD-AA29-3D37-16FD024C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5B72-DA2C-4313-BBFB-F90C803E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5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570C-3E2C-4BD1-A2DD-1F8D78F3C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173A3-75BA-6F71-7A47-04F5DAD0C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4CA12-77B3-22AC-03E2-4D69496A6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39765-CCEB-0B8D-A804-D6B73BA8F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F556B7-1EF8-7D3F-F20E-4A41D6FBCD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80F13-D32C-2742-D708-C6FE330B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EB32-9105-4D9A-865E-AEB1CF180A3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EEDA6-51B9-2536-5DF5-BBE1F6BD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2A15AA-4CC8-BDAE-CA4A-AAEE86D2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5B72-DA2C-4313-BBFB-F90C803E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AC5A7-29B3-D2FD-3A81-00A9ED770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CBB08-B0B0-F3C9-0DC7-15BCF17F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EB32-9105-4D9A-865E-AEB1CF180A3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CA1EB-3868-AA29-CECD-6696AF11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53488-B19C-34F5-4B8D-FC2E949C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5B72-DA2C-4313-BBFB-F90C803E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7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D2891-9DBB-112E-4542-69B26218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EB32-9105-4D9A-865E-AEB1CF180A3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49EDC-744E-5F70-3989-F4CA93349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E7B76-202B-EE12-4334-12E1265EB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5B72-DA2C-4313-BBFB-F90C803E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1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E805-FD47-5B8F-68C0-2F2FDC11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917F6-94EE-EA91-2ACF-8B9426DA3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9802A-BBF0-BD5B-C13D-4214DB474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3C6B1-6198-7DB3-5076-D06967B7E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EB32-9105-4D9A-865E-AEB1CF180A3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A7049-B8C6-5685-6997-BC8551CE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EEAAE-DFD7-CA79-4448-17EAEF65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5B72-DA2C-4313-BBFB-F90C803E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1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3952B-4E79-108A-10AE-0E23E2ED2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2DCBB-2F5F-9817-1FFE-21C4B57A3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F6F624-80F6-8DAD-EF5D-8E1A91C6C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9FB81-E764-3D40-A21B-A4E234928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EB32-9105-4D9A-865E-AEB1CF180A3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C2A02-7DFD-7F3B-390E-D0680305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CB6CA5-4235-A0FF-2671-90CBA1EF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B5B72-DA2C-4313-BBFB-F90C803E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6BA5D-D62B-61EE-B5A5-7F67E63C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1EF5A-9BA6-33B5-F49E-D6CACBE92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306BC-7634-A3E2-18CD-BCC94FFC5D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FCEB32-9105-4D9A-865E-AEB1CF180A3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50A1C-E982-1271-5753-81902A796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70902-FE2B-2B42-AA98-6DE1D512F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CB5B72-DA2C-4313-BBFB-F90C803E2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7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adhome.admortgage.com/login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dhome.admortgage.com/logi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17A687-F7CE-317D-0D49-64065B6C8D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8508" y="0"/>
            <a:ext cx="576349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red triangle with a white background&#10;&#10;AI-generated content may be incorrect.">
            <a:extLst>
              <a:ext uri="{FF2B5EF4-FFF2-40B4-BE49-F238E27FC236}">
                <a16:creationId xmlns:a16="http://schemas.microsoft.com/office/drawing/2014/main" id="{2052987C-1364-0F07-23BA-BA3EF4E7A2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516" y="6415535"/>
            <a:ext cx="374708" cy="3359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E03818-E086-08A2-2F94-66CF8D957CA0}"/>
              </a:ext>
            </a:extLst>
          </p:cNvPr>
          <p:cNvSpPr txBox="1"/>
          <p:nvPr/>
        </p:nvSpPr>
        <p:spPr>
          <a:xfrm>
            <a:off x="178810" y="1259542"/>
            <a:ext cx="624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" panose="00000500000000000000" pitchFamily="2" charset="0"/>
              </a:rPr>
              <a:t>Visit the </a:t>
            </a:r>
            <a:r>
              <a:rPr lang="en-US" sz="1400" b="1" dirty="0">
                <a:latin typeface="Montserrat" panose="00000500000000000000" pitchFamily="2" charset="0"/>
              </a:rPr>
              <a:t>New Borrower Portal </a:t>
            </a:r>
            <a:r>
              <a:rPr lang="en-US" sz="1400" dirty="0">
                <a:latin typeface="Montserrat" panose="00000500000000000000" pitchFamily="2" charset="0"/>
              </a:rPr>
              <a:t>at the following web address:</a:t>
            </a:r>
            <a:br>
              <a:rPr lang="en-US" sz="1400" dirty="0">
                <a:latin typeface="Montserrat" panose="00000500000000000000" pitchFamily="2" charset="0"/>
              </a:rPr>
            </a:br>
            <a:r>
              <a:rPr lang="en-US" sz="1300" dirty="0">
                <a:latin typeface="Montserrat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https://adhome.admortgage.com/login</a:t>
            </a:r>
            <a:endParaRPr lang="en-US" sz="1300" dirty="0"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36FA1-6FC8-B53D-DA8F-252448B5A119}"/>
              </a:ext>
            </a:extLst>
          </p:cNvPr>
          <p:cNvSpPr txBox="1"/>
          <p:nvPr/>
        </p:nvSpPr>
        <p:spPr>
          <a:xfrm>
            <a:off x="0" y="640711"/>
            <a:ext cx="6428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Montserrat" panose="00000500000000000000" pitchFamily="2" charset="0"/>
              </a:rPr>
              <a:t>Log in to the </a:t>
            </a:r>
            <a:r>
              <a:rPr lang="en-US" sz="1400" b="1" dirty="0">
                <a:latin typeface="Montserrat" panose="00000500000000000000" pitchFamily="2" charset="0"/>
              </a:rPr>
              <a:t>New Borrower Portal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3C151-3978-7034-CBB0-12833EC4FEF4}"/>
              </a:ext>
            </a:extLst>
          </p:cNvPr>
          <p:cNvSpPr txBox="1"/>
          <p:nvPr/>
        </p:nvSpPr>
        <p:spPr>
          <a:xfrm>
            <a:off x="147662" y="2312274"/>
            <a:ext cx="6280846" cy="294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300" dirty="0">
                <a:latin typeface="Montserrat" panose="00000500000000000000" pitchFamily="2" charset="0"/>
              </a:rPr>
              <a:t>If you are new and do not have an account, please click </a:t>
            </a:r>
            <a:r>
              <a:rPr lang="en-US" sz="1300" b="1" dirty="0">
                <a:latin typeface="Montserrat" panose="00000500000000000000" pitchFamily="2" charset="0"/>
              </a:rPr>
              <a:t>Sign Up </a:t>
            </a:r>
            <a:r>
              <a:rPr lang="en-US" sz="1300" b="1" dirty="0">
                <a:solidFill>
                  <a:srgbClr val="FF0000"/>
                </a:solidFill>
                <a:latin typeface="Montserrat" panose="00000500000000000000" pitchFamily="2" charset="0"/>
              </a:rPr>
              <a:t>(2)</a:t>
            </a:r>
            <a:endParaRPr lang="en-US" sz="1300" dirty="0">
              <a:latin typeface="Montserrat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1ED863-6E5B-67B7-4580-10EC7D22CC7B}"/>
              </a:ext>
            </a:extLst>
          </p:cNvPr>
          <p:cNvSpPr txBox="1"/>
          <p:nvPr/>
        </p:nvSpPr>
        <p:spPr>
          <a:xfrm>
            <a:off x="147662" y="2019886"/>
            <a:ext cx="628084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latin typeface="Montserrat" panose="00000500000000000000" pitchFamily="2" charset="0"/>
              </a:rPr>
              <a:t>If you already have an account, enter you credentials and click </a:t>
            </a:r>
            <a:r>
              <a:rPr lang="en-US" sz="1300" b="1" dirty="0">
                <a:latin typeface="Montserrat" panose="00000500000000000000" pitchFamily="2" charset="0"/>
              </a:rPr>
              <a:t>Login </a:t>
            </a:r>
            <a:r>
              <a:rPr lang="en-US" sz="1300" b="1" dirty="0">
                <a:solidFill>
                  <a:srgbClr val="FF0000"/>
                </a:solidFill>
                <a:latin typeface="Montserrat" panose="00000500000000000000" pitchFamily="2" charset="0"/>
              </a:rPr>
              <a:t>(1)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EA7F67-0DBC-BB43-4CE5-CA4217F15D6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382" y="181768"/>
            <a:ext cx="1719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USER ACCESS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A1D6B2-8943-E99D-5D27-951E543C1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7155" y="1259542"/>
            <a:ext cx="4277322" cy="42677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D961D44-77F8-C076-2AAB-99C21FCEB93C}"/>
              </a:ext>
            </a:extLst>
          </p:cNvPr>
          <p:cNvSpPr txBox="1"/>
          <p:nvPr/>
        </p:nvSpPr>
        <p:spPr>
          <a:xfrm>
            <a:off x="11039447" y="3837724"/>
            <a:ext cx="3268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485E3-B82B-8D4F-BF1F-7D13B0CCA108}"/>
              </a:ext>
            </a:extLst>
          </p:cNvPr>
          <p:cNvSpPr txBox="1"/>
          <p:nvPr/>
        </p:nvSpPr>
        <p:spPr>
          <a:xfrm>
            <a:off x="10277447" y="4657636"/>
            <a:ext cx="3268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BB91F7-4E40-F17F-5302-D0CEFC15284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27168"/>
            <a:ext cx="4995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ptos" panose="020B0004020202020204" pitchFamily="34" charset="0"/>
              </a:rPr>
              <a:t>NEW BORROWER PORTAL MANUAL </a:t>
            </a:r>
          </a:p>
        </p:txBody>
      </p:sp>
    </p:spTree>
    <p:extLst>
      <p:ext uri="{BB962C8B-B14F-4D97-AF65-F5344CB8AC3E}">
        <p14:creationId xmlns:p14="http://schemas.microsoft.com/office/powerpoint/2010/main" val="344129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148CCDB-DAC3-ADEB-1A93-62EE84C0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15" y="3334811"/>
            <a:ext cx="3383813" cy="29731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AF8DF90-E015-A74C-84DC-557CC6863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504" y="3345299"/>
            <a:ext cx="3471020" cy="21528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335413-2C00-E83C-F52E-3CA419D5EF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8508" y="0"/>
            <a:ext cx="576349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F3AF97-AE6D-5C0B-02CB-F72BFDDCC1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382" y="181768"/>
            <a:ext cx="2707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ACCESO DE USUARIO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9A335D-0B52-52E9-E6FF-C5AA3FDE1398}"/>
              </a:ext>
            </a:extLst>
          </p:cNvPr>
          <p:cNvSpPr txBox="1"/>
          <p:nvPr/>
        </p:nvSpPr>
        <p:spPr>
          <a:xfrm>
            <a:off x="182382" y="582211"/>
            <a:ext cx="624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 err="1">
                <a:effectLst/>
                <a:latin typeface="Montserrat" panose="00000500000000000000" pitchFamily="2" charset="0"/>
              </a:rPr>
              <a:t>Configuración</a:t>
            </a:r>
            <a:r>
              <a:rPr lang="en-US" sz="1400" b="1" i="0" dirty="0">
                <a:effectLst/>
                <a:latin typeface="Montserrat" panose="00000500000000000000" pitchFamily="2" charset="0"/>
              </a:rPr>
              <a:t> de la </a:t>
            </a:r>
            <a:r>
              <a:rPr lang="en-US" sz="1400" b="1" i="0" dirty="0" err="1">
                <a:effectLst/>
                <a:latin typeface="Montserrat" panose="00000500000000000000" pitchFamily="2" charset="0"/>
              </a:rPr>
              <a:t>cuenta</a:t>
            </a:r>
            <a:r>
              <a:rPr lang="ru-RU" sz="1400" b="1" i="0" dirty="0">
                <a:effectLst/>
                <a:latin typeface="Montserrat" panose="00000500000000000000" pitchFamily="2" charset="0"/>
              </a:rPr>
              <a:t>.</a:t>
            </a:r>
            <a:endParaRPr lang="en-US" sz="1400" b="1" dirty="0"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CE358-7706-35B0-9CA6-D155AF4E9D1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30140"/>
            <a:ext cx="4995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/>
              <a:t>GUÍA DEL NUEVO PORTAL PARA PRESTATARIOS | REGISTRO PARA PERSONAS FÍSICAS</a:t>
            </a:r>
            <a:endParaRPr lang="en-US" sz="900" b="1" dirty="0"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24DE83-4825-641F-5707-47ACDCD45E7D}"/>
              </a:ext>
            </a:extLst>
          </p:cNvPr>
          <p:cNvSpPr txBox="1"/>
          <p:nvPr/>
        </p:nvSpPr>
        <p:spPr>
          <a:xfrm>
            <a:off x="182382" y="1265123"/>
            <a:ext cx="624612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0" i="0" dirty="0">
                <a:effectLst/>
                <a:latin typeface="Montserrat" panose="00000500000000000000" pitchFamily="2" charset="0"/>
              </a:rPr>
              <a:t>1. Ingrese el correo electrónico que desea vincular a su cuenta.</a:t>
            </a:r>
            <a:br>
              <a:rPr lang="es-ES" sz="1300" dirty="0">
                <a:latin typeface="Montserrat" panose="00000500000000000000" pitchFamily="2" charset="0"/>
              </a:rPr>
            </a:br>
            <a:r>
              <a:rPr lang="es-ES" sz="1300" b="0" i="0" dirty="0">
                <a:effectLst/>
                <a:latin typeface="Montserrat" panose="00000500000000000000" pitchFamily="2" charset="0"/>
              </a:rPr>
              <a:t>2. Cree y confirme su nombre de usuario y contraseña.</a:t>
            </a:r>
            <a:br>
              <a:rPr lang="es-ES" sz="1300" dirty="0">
                <a:latin typeface="Montserrat" panose="00000500000000000000" pitchFamily="2" charset="0"/>
              </a:rPr>
            </a:br>
            <a:r>
              <a:rPr lang="es-ES" sz="1300" b="0" i="0" dirty="0">
                <a:effectLst/>
                <a:latin typeface="Montserrat" panose="00000500000000000000" pitchFamily="2" charset="0"/>
              </a:rPr>
              <a:t>3. Acepte los Términos y Condiciones.</a:t>
            </a:r>
            <a:endParaRPr lang="en-US" sz="1300" dirty="0"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55A1CA-2EAE-6FED-AC77-B8FFE6CF2A55}"/>
              </a:ext>
            </a:extLst>
          </p:cNvPr>
          <p:cNvSpPr txBox="1"/>
          <p:nvPr/>
        </p:nvSpPr>
        <p:spPr>
          <a:xfrm>
            <a:off x="182382" y="921853"/>
            <a:ext cx="609447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latin typeface="Montserrat" panose="00000500000000000000" pitchFamily="2" charset="0"/>
              </a:rPr>
              <a:t>S</a:t>
            </a:r>
            <a:r>
              <a:rPr lang="en-US" sz="1300" b="0" i="0" dirty="0">
                <a:effectLst/>
                <a:latin typeface="Montserrat" panose="00000500000000000000" pitchFamily="2" charset="0"/>
              </a:rPr>
              <a:t>iga </a:t>
            </a:r>
            <a:r>
              <a:rPr lang="en-US" sz="1300" b="0" i="0" dirty="0" err="1">
                <a:effectLst/>
                <a:latin typeface="Montserrat" panose="00000500000000000000" pitchFamily="2" charset="0"/>
              </a:rPr>
              <a:t>estos</a:t>
            </a:r>
            <a:r>
              <a:rPr lang="en-US" sz="1300" b="0" i="0" dirty="0">
                <a:effectLst/>
                <a:latin typeface="Montserrat" panose="00000500000000000000" pitchFamily="2" charset="0"/>
              </a:rPr>
              <a:t> pasos:</a:t>
            </a:r>
            <a:endParaRPr lang="en-US" sz="1300" dirty="0"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D3C9A3-7D05-2D50-B916-A8C6FAD6998A}"/>
              </a:ext>
            </a:extLst>
          </p:cNvPr>
          <p:cNvSpPr txBox="1"/>
          <p:nvPr/>
        </p:nvSpPr>
        <p:spPr>
          <a:xfrm>
            <a:off x="182382" y="2008502"/>
            <a:ext cx="624612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>
                <a:latin typeface="Montserrat" panose="00000500000000000000" pitchFamily="2" charset="0"/>
              </a:rPr>
              <a:t>Pasos finales.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11F043-876E-A4F6-9CDB-853FF5D7E2E2}"/>
              </a:ext>
            </a:extLst>
          </p:cNvPr>
          <p:cNvSpPr txBox="1"/>
          <p:nvPr/>
        </p:nvSpPr>
        <p:spPr>
          <a:xfrm>
            <a:off x="182382" y="2351772"/>
            <a:ext cx="62461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Montserrat" panose="00000500000000000000" pitchFamily="2" charset="0"/>
              </a:rPr>
              <a:t>Haga clic en </a:t>
            </a:r>
            <a:r>
              <a:rPr lang="es-ES" sz="1200" b="1" dirty="0">
                <a:latin typeface="Montserrat" panose="00000500000000000000" pitchFamily="2" charset="0"/>
              </a:rPr>
              <a:t>Enviar</a:t>
            </a:r>
            <a:r>
              <a:rPr lang="es-ES" sz="1200" dirty="0">
                <a:latin typeface="Montserrat" panose="00000500000000000000" pitchFamily="2" charset="0"/>
              </a:rPr>
              <a:t> para completar su registro.</a:t>
            </a:r>
            <a:br>
              <a:rPr lang="es-ES" sz="1200" dirty="0">
                <a:latin typeface="Montserrat" panose="00000500000000000000" pitchFamily="2" charset="0"/>
              </a:rPr>
            </a:br>
            <a:br>
              <a:rPr lang="es-ES" sz="1200" dirty="0">
                <a:latin typeface="Montserrat" panose="00000500000000000000" pitchFamily="2" charset="0"/>
              </a:rPr>
            </a:br>
            <a:r>
              <a:rPr lang="es-ES" sz="1200" b="1" dirty="0">
                <a:latin typeface="Montserrat" panose="00000500000000000000" pitchFamily="2" charset="0"/>
              </a:rPr>
              <a:t>Verifique su cuenta: </a:t>
            </a:r>
            <a:r>
              <a:rPr lang="es-ES" sz="1200" dirty="0">
                <a:latin typeface="Montserrat" panose="00000500000000000000" pitchFamily="2" charset="0"/>
              </a:rPr>
              <a:t>Revise tu correo electrónico, introduzca el código de verificación en el portal y confirme su cuenta.</a:t>
            </a:r>
            <a:endParaRPr lang="en-US" sz="1200" dirty="0">
              <a:latin typeface="Montserrat" panose="00000500000000000000" pitchFamily="2" charset="0"/>
            </a:endParaRPr>
          </a:p>
        </p:txBody>
      </p:sp>
      <p:pic>
        <p:nvPicPr>
          <p:cNvPr id="26" name="Picture 25" descr="A red triangle with a white background&#10;&#10;AI-generated content may be incorrect.">
            <a:extLst>
              <a:ext uri="{FF2B5EF4-FFF2-40B4-BE49-F238E27FC236}">
                <a16:creationId xmlns:a16="http://schemas.microsoft.com/office/drawing/2014/main" id="{6E16CD4A-9986-1A8C-04B2-02F3FFDC4A3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516" y="6415535"/>
            <a:ext cx="374708" cy="335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DC94FC-C3F2-3416-D51A-FEC206333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342" y="178934"/>
            <a:ext cx="3575761" cy="64805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68F83F-7737-D7F2-8133-839FF17872A8}"/>
              </a:ext>
            </a:extLst>
          </p:cNvPr>
          <p:cNvSpPr/>
          <p:nvPr/>
        </p:nvSpPr>
        <p:spPr>
          <a:xfrm>
            <a:off x="7781544" y="1344168"/>
            <a:ext cx="1463040" cy="420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5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75D899-F94F-2C5C-0123-479B38825CB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27168"/>
            <a:ext cx="4995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/>
              <a:t>GUÍA DEL NUEVO PORTAL PARA PRESTATARIOS | REGISTRO PARA EMPRESAS</a:t>
            </a:r>
            <a:endParaRPr lang="en-US" sz="9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2A2882-2C26-6DD3-026E-091F154E95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8508" y="0"/>
            <a:ext cx="576349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red triangle with a white background&#10;&#10;AI-generated content may be incorrect.">
            <a:extLst>
              <a:ext uri="{FF2B5EF4-FFF2-40B4-BE49-F238E27FC236}">
                <a16:creationId xmlns:a16="http://schemas.microsoft.com/office/drawing/2014/main" id="{FFE97D2E-C2D6-D5C2-CD63-CA4DF3FF04C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516" y="6415535"/>
            <a:ext cx="374708" cy="3359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D3A537-3F15-59B6-2D5F-0911B3BDD5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382" y="181768"/>
            <a:ext cx="2707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ACCESO DE USUARIO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7CD089-EC9F-9751-2335-5DEBE621614F}"/>
              </a:ext>
            </a:extLst>
          </p:cNvPr>
          <p:cNvSpPr txBox="1"/>
          <p:nvPr/>
        </p:nvSpPr>
        <p:spPr>
          <a:xfrm>
            <a:off x="161683" y="637474"/>
            <a:ext cx="62553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Montserrat" panose="00000500000000000000" pitchFamily="2" charset="0"/>
              </a:rPr>
              <a:t>Registro para Organización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E09C02-1C48-47AA-AD40-8683D3E26948}"/>
              </a:ext>
            </a:extLst>
          </p:cNvPr>
          <p:cNvSpPr txBox="1"/>
          <p:nvPr/>
        </p:nvSpPr>
        <p:spPr>
          <a:xfrm>
            <a:off x="158536" y="1044237"/>
            <a:ext cx="628727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 err="1">
                <a:latin typeface="Montserrat" panose="00000500000000000000" pitchFamily="2" charset="0"/>
              </a:rPr>
              <a:t>Seleccione</a:t>
            </a:r>
            <a:r>
              <a:rPr lang="en-US" sz="1300" dirty="0">
                <a:latin typeface="Montserrat" panose="00000500000000000000" pitchFamily="2" charset="0"/>
              </a:rPr>
              <a:t> </a:t>
            </a:r>
            <a:r>
              <a:rPr lang="en-US" sz="1300" b="1" dirty="0">
                <a:latin typeface="Montserrat" panose="00000500000000000000" pitchFamily="2" charset="0"/>
              </a:rPr>
              <a:t>"Organización"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F76113-C2A2-D274-035F-FC063872E933}"/>
              </a:ext>
            </a:extLst>
          </p:cNvPr>
          <p:cNvSpPr txBox="1"/>
          <p:nvPr/>
        </p:nvSpPr>
        <p:spPr>
          <a:xfrm>
            <a:off x="158536" y="1469165"/>
            <a:ext cx="6287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0" i="0" dirty="0">
                <a:effectLst/>
                <a:latin typeface="Montserrat" panose="00000500000000000000" pitchFamily="2" charset="0"/>
              </a:rPr>
              <a:t>Todos los campos son obligatorios:</a:t>
            </a:r>
            <a:endParaRPr lang="en-US" sz="1400" dirty="0"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AB2EE-7D83-44C0-263E-477C37D5BF6A}"/>
              </a:ext>
            </a:extLst>
          </p:cNvPr>
          <p:cNvSpPr txBox="1"/>
          <p:nvPr/>
        </p:nvSpPr>
        <p:spPr>
          <a:xfrm>
            <a:off x="141233" y="2020265"/>
            <a:ext cx="6287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Montserrat" panose="00000500000000000000" pitchFamily="2" charset="0"/>
              </a:rPr>
              <a:t>1. </a:t>
            </a:r>
            <a:r>
              <a:rPr lang="es-ES" sz="1400" b="1" dirty="0">
                <a:latin typeface="Montserrat" panose="00000500000000000000" pitchFamily="2" charset="0"/>
              </a:rPr>
              <a:t>Número de préstamo </a:t>
            </a:r>
            <a:r>
              <a:rPr lang="ru-RU" sz="1300" dirty="0">
                <a:latin typeface="Montserrat" panose="00000500000000000000" pitchFamily="2" charset="0"/>
              </a:rPr>
              <a:t>(</a:t>
            </a:r>
            <a:r>
              <a:rPr lang="es-ES" sz="1300" dirty="0">
                <a:latin typeface="Montserrat" panose="00000500000000000000" pitchFamily="2" charset="0"/>
              </a:rPr>
              <a:t>Debe coincidir con el número en sus documentos hipotecarios</a:t>
            </a:r>
            <a:r>
              <a:rPr lang="ru-RU" sz="1300" dirty="0">
                <a:latin typeface="Montserrat" panose="00000500000000000000" pitchFamily="2" charset="0"/>
              </a:rPr>
              <a:t>).</a:t>
            </a:r>
            <a:endParaRPr lang="en-US" sz="13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00F249-2A71-5C73-5C56-389CA97137C9}"/>
              </a:ext>
            </a:extLst>
          </p:cNvPr>
          <p:cNvSpPr txBox="1"/>
          <p:nvPr/>
        </p:nvSpPr>
        <p:spPr>
          <a:xfrm>
            <a:off x="129803" y="2566504"/>
            <a:ext cx="6287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Montserrat" panose="00000500000000000000" pitchFamily="2" charset="0"/>
              </a:rPr>
              <a:t>2. </a:t>
            </a:r>
            <a:r>
              <a:rPr lang="es-ES" sz="1400" b="1" dirty="0">
                <a:latin typeface="Montserrat" panose="00000500000000000000" pitchFamily="2" charset="0"/>
              </a:rPr>
              <a:t>EIN</a:t>
            </a:r>
            <a:r>
              <a:rPr lang="es-ES" sz="1400" dirty="0">
                <a:latin typeface="Montserrat" panose="00000500000000000000" pitchFamily="2" charset="0"/>
              </a:rPr>
              <a:t>.</a:t>
            </a:r>
            <a:endParaRPr lang="en-US" sz="13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1B0CA3-9E27-1C73-10B8-F25ED56B29B7}"/>
              </a:ext>
            </a:extLst>
          </p:cNvPr>
          <p:cNvSpPr txBox="1"/>
          <p:nvPr/>
        </p:nvSpPr>
        <p:spPr>
          <a:xfrm>
            <a:off x="141234" y="2921610"/>
            <a:ext cx="6246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Montserrat" panose="00000500000000000000" pitchFamily="2" charset="0"/>
              </a:rPr>
              <a:t>3. Nombre de la </a:t>
            </a:r>
            <a:r>
              <a:rPr lang="en-US" sz="1300" dirty="0" err="1">
                <a:latin typeface="Montserrat" panose="00000500000000000000" pitchFamily="2" charset="0"/>
              </a:rPr>
              <a:t>empresa</a:t>
            </a:r>
            <a:r>
              <a:rPr lang="en-US" sz="1300" dirty="0">
                <a:latin typeface="Montserrat" panose="00000500000000000000" pitchFamily="2" charset="0"/>
              </a:rPr>
              <a:t> space</a:t>
            </a:r>
            <a:r>
              <a:rPr lang="ru-RU" sz="1300" dirty="0">
                <a:latin typeface="Montserrat" panose="00000500000000000000" pitchFamily="2" charset="0"/>
              </a:rPr>
              <a:t>.</a:t>
            </a:r>
            <a:endParaRPr lang="en-US" sz="1300" dirty="0"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947C9C-AE59-EAD6-AFB2-0B00694885C9}"/>
              </a:ext>
            </a:extLst>
          </p:cNvPr>
          <p:cNvSpPr txBox="1"/>
          <p:nvPr/>
        </p:nvSpPr>
        <p:spPr>
          <a:xfrm>
            <a:off x="129803" y="3261327"/>
            <a:ext cx="609447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dirty="0">
                <a:latin typeface="Montserrat" panose="00000500000000000000" pitchFamily="2" charset="0"/>
              </a:rPr>
              <a:t>4. Código postal de la propiedad.</a:t>
            </a:r>
            <a:endParaRPr lang="en-US" sz="1300" dirty="0"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FA4D65-F318-DDEC-10A5-4E96707DE330}"/>
              </a:ext>
            </a:extLst>
          </p:cNvPr>
          <p:cNvSpPr txBox="1"/>
          <p:nvPr/>
        </p:nvSpPr>
        <p:spPr>
          <a:xfrm>
            <a:off x="129803" y="3601044"/>
            <a:ext cx="6287274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dirty="0">
                <a:latin typeface="Montserrat" panose="00000500000000000000" pitchFamily="2" charset="0"/>
              </a:rPr>
              <a:t>5. Una vez que complete todos los campos, haga clic en </a:t>
            </a:r>
            <a:r>
              <a:rPr lang="es-ES" sz="1300" b="1" dirty="0">
                <a:latin typeface="Montserrat" panose="00000500000000000000" pitchFamily="2" charset="0"/>
              </a:rPr>
              <a:t>Siguiente</a:t>
            </a:r>
            <a:r>
              <a:rPr lang="es-ES" sz="1300" dirty="0">
                <a:latin typeface="Montserrat" panose="00000500000000000000" pitchFamily="2" charset="0"/>
              </a:rPr>
              <a:t>.</a:t>
            </a:r>
            <a:endParaRPr lang="en-US" sz="1300" dirty="0">
              <a:latin typeface="Montserrat" panose="000005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5A3627-DC7E-3266-643D-7B94C8274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538" y="172823"/>
            <a:ext cx="4334480" cy="6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1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75CE3-1A18-46C8-11EB-A30178A9A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240" y="3271340"/>
            <a:ext cx="3539004" cy="21950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5B4B6D-AC2D-D8A1-82BE-B18A8BADEC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8508" y="0"/>
            <a:ext cx="576349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ed triangle with a white background&#10;&#10;AI-generated content may be incorrect.">
            <a:extLst>
              <a:ext uri="{FF2B5EF4-FFF2-40B4-BE49-F238E27FC236}">
                <a16:creationId xmlns:a16="http://schemas.microsoft.com/office/drawing/2014/main" id="{F25753E7-A4D4-30BE-6197-00EF39311D1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516" y="6415535"/>
            <a:ext cx="374708" cy="335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B6F959-893D-EFCB-A829-3729EC4BA7F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382" y="181768"/>
            <a:ext cx="2707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ACCESO DE USUARIO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ED64FC-6DE4-6B59-F6BC-64BF6E2DA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46" y="3212744"/>
            <a:ext cx="3323383" cy="29200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E8206E-435A-3B43-BBF9-86643C1D6090}"/>
              </a:ext>
            </a:extLst>
          </p:cNvPr>
          <p:cNvSpPr txBox="1"/>
          <p:nvPr/>
        </p:nvSpPr>
        <p:spPr>
          <a:xfrm>
            <a:off x="182382" y="582211"/>
            <a:ext cx="6246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 err="1">
                <a:effectLst/>
                <a:latin typeface="Montserrat" panose="00000500000000000000" pitchFamily="2" charset="0"/>
              </a:rPr>
              <a:t>Configuración</a:t>
            </a:r>
            <a:r>
              <a:rPr lang="en-US" sz="1400" b="1" i="0" dirty="0">
                <a:effectLst/>
                <a:latin typeface="Montserrat" panose="00000500000000000000" pitchFamily="2" charset="0"/>
              </a:rPr>
              <a:t> de la </a:t>
            </a:r>
            <a:r>
              <a:rPr lang="en-US" sz="1400" b="1" i="0" dirty="0" err="1">
                <a:effectLst/>
                <a:latin typeface="Montserrat" panose="00000500000000000000" pitchFamily="2" charset="0"/>
              </a:rPr>
              <a:t>cuenta</a:t>
            </a:r>
            <a:r>
              <a:rPr lang="ru-RU" sz="1400" b="1" i="0" dirty="0">
                <a:effectLst/>
                <a:latin typeface="Montserrat" panose="00000500000000000000" pitchFamily="2" charset="0"/>
              </a:rPr>
              <a:t>.</a:t>
            </a:r>
            <a:endParaRPr lang="en-US" sz="1400" b="1" dirty="0"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156D6D-5FC5-F82E-CD5C-22D6297F6791}"/>
              </a:ext>
            </a:extLst>
          </p:cNvPr>
          <p:cNvSpPr txBox="1"/>
          <p:nvPr/>
        </p:nvSpPr>
        <p:spPr>
          <a:xfrm>
            <a:off x="182382" y="1182376"/>
            <a:ext cx="6246126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i="0" dirty="0">
                <a:effectLst/>
                <a:latin typeface="Montserrat" panose="00000500000000000000" pitchFamily="2" charset="0"/>
              </a:rPr>
              <a:t>1.</a:t>
            </a:r>
            <a:r>
              <a:rPr lang="es-ES" sz="1300" b="0" i="0" dirty="0">
                <a:effectLst/>
                <a:latin typeface="Montserrat" panose="00000500000000000000" pitchFamily="2" charset="0"/>
              </a:rPr>
              <a:t> Ingrese el correo electrónico que desea vincular a su cuenta.</a:t>
            </a:r>
            <a:br>
              <a:rPr lang="es-ES" sz="1300" dirty="0">
                <a:latin typeface="Montserrat" panose="00000500000000000000" pitchFamily="2" charset="0"/>
              </a:rPr>
            </a:br>
            <a:r>
              <a:rPr lang="es-ES" sz="1300" b="1" i="0" dirty="0">
                <a:effectLst/>
                <a:latin typeface="Montserrat" panose="00000500000000000000" pitchFamily="2" charset="0"/>
              </a:rPr>
              <a:t>2.</a:t>
            </a:r>
            <a:r>
              <a:rPr lang="es-ES" sz="1300" b="0" i="0" dirty="0">
                <a:effectLst/>
                <a:latin typeface="Montserrat" panose="00000500000000000000" pitchFamily="2" charset="0"/>
              </a:rPr>
              <a:t> Cree y confirme su nombre de usuario y contraseña.</a:t>
            </a:r>
            <a:br>
              <a:rPr lang="es-ES" sz="1300" dirty="0">
                <a:latin typeface="Montserrat" panose="00000500000000000000" pitchFamily="2" charset="0"/>
              </a:rPr>
            </a:br>
            <a:r>
              <a:rPr lang="es-ES" sz="1300" b="1" i="0" dirty="0">
                <a:effectLst/>
                <a:latin typeface="Montserrat" panose="00000500000000000000" pitchFamily="2" charset="0"/>
              </a:rPr>
              <a:t>3.</a:t>
            </a:r>
            <a:r>
              <a:rPr lang="es-ES" sz="1300" b="0" i="0" dirty="0">
                <a:effectLst/>
                <a:latin typeface="Montserrat" panose="00000500000000000000" pitchFamily="2" charset="0"/>
              </a:rPr>
              <a:t> Acepte los Términos y Condiciones.</a:t>
            </a:r>
            <a:endParaRPr lang="en-US" sz="1300" dirty="0"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C15A3-6674-C02D-CDA3-D02BA1E8115D}"/>
              </a:ext>
            </a:extLst>
          </p:cNvPr>
          <p:cNvSpPr txBox="1"/>
          <p:nvPr/>
        </p:nvSpPr>
        <p:spPr>
          <a:xfrm>
            <a:off x="182382" y="874599"/>
            <a:ext cx="624612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latin typeface="Montserrat" panose="00000500000000000000" pitchFamily="2" charset="0"/>
              </a:rPr>
              <a:t>S</a:t>
            </a:r>
            <a:r>
              <a:rPr lang="en-US" sz="1300" b="0" i="0" dirty="0">
                <a:effectLst/>
                <a:latin typeface="Montserrat" panose="00000500000000000000" pitchFamily="2" charset="0"/>
              </a:rPr>
              <a:t>iga </a:t>
            </a:r>
            <a:r>
              <a:rPr lang="en-US" sz="1300" b="0" i="0" dirty="0" err="1">
                <a:effectLst/>
                <a:latin typeface="Montserrat" panose="00000500000000000000" pitchFamily="2" charset="0"/>
              </a:rPr>
              <a:t>estos</a:t>
            </a:r>
            <a:r>
              <a:rPr lang="en-US" sz="1300" b="0" i="0" dirty="0">
                <a:effectLst/>
                <a:latin typeface="Montserrat" panose="00000500000000000000" pitchFamily="2" charset="0"/>
              </a:rPr>
              <a:t> pasos:</a:t>
            </a:r>
            <a:endParaRPr lang="en-US" sz="1300" dirty="0"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3250B4-9B4A-B303-119E-9D9B44E6C518}"/>
              </a:ext>
            </a:extLst>
          </p:cNvPr>
          <p:cNvSpPr txBox="1"/>
          <p:nvPr/>
        </p:nvSpPr>
        <p:spPr>
          <a:xfrm>
            <a:off x="182382" y="2037440"/>
            <a:ext cx="6094476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1" dirty="0">
                <a:latin typeface="Montserrat" panose="00000500000000000000" pitchFamily="2" charset="0"/>
              </a:rPr>
              <a:t>Pasos finales.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15C10-4528-2B29-A85F-24408A9D6161}"/>
              </a:ext>
            </a:extLst>
          </p:cNvPr>
          <p:cNvSpPr txBox="1"/>
          <p:nvPr/>
        </p:nvSpPr>
        <p:spPr>
          <a:xfrm>
            <a:off x="182382" y="2329828"/>
            <a:ext cx="62461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Montserrat" panose="00000500000000000000" pitchFamily="2" charset="0"/>
              </a:rPr>
              <a:t>Haga clic en </a:t>
            </a:r>
            <a:r>
              <a:rPr lang="es-ES" sz="1200" b="1" dirty="0">
                <a:latin typeface="Montserrat" panose="00000500000000000000" pitchFamily="2" charset="0"/>
              </a:rPr>
              <a:t>Enviar</a:t>
            </a:r>
            <a:r>
              <a:rPr lang="es-ES" sz="1200" dirty="0">
                <a:latin typeface="Montserrat" panose="00000500000000000000" pitchFamily="2" charset="0"/>
              </a:rPr>
              <a:t> para completar su registro.</a:t>
            </a:r>
            <a:br>
              <a:rPr lang="es-ES" sz="1200" dirty="0">
                <a:latin typeface="Montserrat" panose="00000500000000000000" pitchFamily="2" charset="0"/>
              </a:rPr>
            </a:br>
            <a:br>
              <a:rPr lang="es-ES" sz="1200" dirty="0">
                <a:latin typeface="Montserrat" panose="00000500000000000000" pitchFamily="2" charset="0"/>
              </a:rPr>
            </a:br>
            <a:r>
              <a:rPr lang="es-ES" sz="1200" b="1" dirty="0">
                <a:latin typeface="Montserrat" panose="00000500000000000000" pitchFamily="2" charset="0"/>
              </a:rPr>
              <a:t>Verifique su cuenta: </a:t>
            </a:r>
            <a:r>
              <a:rPr lang="es-ES" sz="1200" dirty="0">
                <a:latin typeface="Montserrat" panose="00000500000000000000" pitchFamily="2" charset="0"/>
              </a:rPr>
              <a:t>Revise tu correo electrónico, introduzca el código de verificación en el portal y confirme su cuenta.</a:t>
            </a:r>
            <a:endParaRPr lang="en-US" sz="1200" dirty="0">
              <a:latin typeface="Montserrat" panose="000005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225CFD-3BEA-156E-2F6B-6181C4345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098" y="173555"/>
            <a:ext cx="4250189" cy="64729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7C8612-BBF8-D6BB-1E41-7BCB90992A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27168"/>
            <a:ext cx="4995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/>
              <a:t>GUÍA DEL NUEVO PORTAL PARA PRESTATARIOS | REGISTRO PARA EMPRESAS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426697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2663265-449C-F34A-A330-931E45622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943" y="3609412"/>
            <a:ext cx="3432647" cy="31420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CF5B9E-AD30-556F-0BCF-EA92D3F16E4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382" y="181768"/>
            <a:ext cx="2707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ACCESO DE USUARIO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85B6C7-9A15-9CC0-F588-37934DED36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280" y="0"/>
            <a:ext cx="5760720" cy="6858000"/>
          </a:xfrm>
          <a:prstGeom prst="rect">
            <a:avLst/>
          </a:prstGeom>
        </p:spPr>
      </p:pic>
      <p:pic>
        <p:nvPicPr>
          <p:cNvPr id="4" name="Picture 3" descr="A red triangle with a white background&#10;&#10;AI-generated content may be incorrect.">
            <a:extLst>
              <a:ext uri="{FF2B5EF4-FFF2-40B4-BE49-F238E27FC236}">
                <a16:creationId xmlns:a16="http://schemas.microsoft.com/office/drawing/2014/main" id="{313C0D0C-62EA-1D5D-E69A-73D1361CD52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516" y="6415535"/>
            <a:ext cx="374708" cy="335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3B76D4-29BC-5A9B-D0CD-680B48FC1539}"/>
              </a:ext>
            </a:extLst>
          </p:cNvPr>
          <p:cNvSpPr txBox="1"/>
          <p:nvPr/>
        </p:nvSpPr>
        <p:spPr>
          <a:xfrm>
            <a:off x="182382" y="551100"/>
            <a:ext cx="6094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latin typeface="Montserrat" panose="00000500000000000000" pitchFamily="2" charset="0"/>
              </a:rPr>
              <a:t>Qué pasa si olvidé mi nombre de usuario</a:t>
            </a:r>
            <a:r>
              <a:rPr lang="ru-RU" sz="1400" b="1" dirty="0">
                <a:latin typeface="Montserrat" panose="00000500000000000000" pitchFamily="2" charset="0"/>
              </a:rPr>
              <a:t>?</a:t>
            </a:r>
            <a:endParaRPr lang="en-US" sz="1400" b="1" dirty="0">
              <a:latin typeface="Montserrat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377A1E-4770-0601-4390-1495CE0738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5569" y="253102"/>
            <a:ext cx="3241184" cy="32623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E01D95-1A02-BDD2-A13F-C01F271C4AA6}"/>
              </a:ext>
            </a:extLst>
          </p:cNvPr>
          <p:cNvSpPr txBox="1"/>
          <p:nvPr/>
        </p:nvSpPr>
        <p:spPr>
          <a:xfrm>
            <a:off x="182382" y="1133853"/>
            <a:ext cx="62488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Montserrat" panose="00000500000000000000" pitchFamily="2" charset="0"/>
              </a:rPr>
              <a:t>1. </a:t>
            </a:r>
            <a:r>
              <a:rPr lang="es-ES" sz="1300" dirty="0">
                <a:latin typeface="Montserrat" panose="00000500000000000000" pitchFamily="2" charset="0"/>
              </a:rPr>
              <a:t>Si no recuerdas tu nombre de usuario, </a:t>
            </a:r>
            <a:br>
              <a:rPr lang="ru-RU" sz="1300" dirty="0">
                <a:latin typeface="Montserrat" panose="00000500000000000000" pitchFamily="2" charset="0"/>
              </a:rPr>
            </a:br>
            <a:r>
              <a:rPr lang="es-ES" sz="1300" dirty="0">
                <a:latin typeface="Montserrat" panose="00000500000000000000" pitchFamily="2" charset="0"/>
              </a:rPr>
              <a:t>haz clic en</a:t>
            </a:r>
            <a:r>
              <a:rPr lang="ru-RU" sz="1300" dirty="0">
                <a:latin typeface="Montserrat" panose="00000500000000000000" pitchFamily="2" charset="0"/>
              </a:rPr>
              <a:t> </a:t>
            </a:r>
            <a:r>
              <a:rPr lang="es-ES" sz="1300" dirty="0">
                <a:latin typeface="Montserrat" panose="00000500000000000000" pitchFamily="2" charset="0"/>
              </a:rPr>
              <a:t>"</a:t>
            </a:r>
            <a:r>
              <a:rPr lang="es-ES" sz="1300" b="1" dirty="0">
                <a:latin typeface="Montserrat" panose="00000500000000000000" pitchFamily="2" charset="0"/>
              </a:rPr>
              <a:t>Olvidaste tu nombre de usuario</a:t>
            </a:r>
            <a:r>
              <a:rPr lang="es-ES" sz="1300" dirty="0">
                <a:latin typeface="Montserrat" panose="00000500000000000000" pitchFamily="2" charset="0"/>
              </a:rPr>
              <a:t>“</a:t>
            </a:r>
            <a:r>
              <a:rPr lang="en-US" sz="1300" dirty="0">
                <a:latin typeface="Montserrat" panose="00000500000000000000" pitchFamily="2" charset="0"/>
              </a:rPr>
              <a:t>. </a:t>
            </a:r>
            <a:r>
              <a:rPr lang="ru-RU" sz="1300" b="1" dirty="0">
                <a:solidFill>
                  <a:srgbClr val="FF0000"/>
                </a:solidFill>
                <a:latin typeface="Montserrat" panose="00000500000000000000" pitchFamily="2" charset="0"/>
              </a:rPr>
              <a:t>(3)</a:t>
            </a:r>
            <a:endParaRPr lang="en-US" sz="13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1C7069-6E03-0D8D-C2D6-046038DB81DD}"/>
              </a:ext>
            </a:extLst>
          </p:cNvPr>
          <p:cNvSpPr txBox="1"/>
          <p:nvPr/>
        </p:nvSpPr>
        <p:spPr>
          <a:xfrm>
            <a:off x="182381" y="1701564"/>
            <a:ext cx="62488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Montserrat" panose="00000500000000000000" pitchFamily="2" charset="0"/>
              </a:rPr>
              <a:t>2. </a:t>
            </a:r>
            <a:r>
              <a:rPr lang="es-ES" sz="1300" dirty="0">
                <a:latin typeface="Montserrat" panose="00000500000000000000" pitchFamily="2" charset="0"/>
              </a:rPr>
              <a:t>Ingresa la </a:t>
            </a:r>
            <a:r>
              <a:rPr lang="es-ES" sz="1300" b="1" dirty="0">
                <a:latin typeface="Montserrat" panose="00000500000000000000" pitchFamily="2" charset="0"/>
              </a:rPr>
              <a:t>misma dirección </a:t>
            </a:r>
            <a:r>
              <a:rPr lang="es-ES" sz="1300" dirty="0">
                <a:latin typeface="Montserrat" panose="00000500000000000000" pitchFamily="2" charset="0"/>
              </a:rPr>
              <a:t>de correo electrónico que usaste al crear tu cuenta.</a:t>
            </a:r>
            <a:r>
              <a:rPr lang="ru-RU" sz="1300" dirty="0">
                <a:latin typeface="Montserrat" panose="00000500000000000000" pitchFamily="2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Montserrat" panose="00000500000000000000" pitchFamily="2" charset="0"/>
              </a:rPr>
              <a:t>(4)</a:t>
            </a:r>
            <a:endParaRPr lang="en-US" sz="13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195242-9785-DF75-99CF-B73451DFA68B}"/>
              </a:ext>
            </a:extLst>
          </p:cNvPr>
          <p:cNvSpPr txBox="1"/>
          <p:nvPr/>
        </p:nvSpPr>
        <p:spPr>
          <a:xfrm>
            <a:off x="182381" y="2262246"/>
            <a:ext cx="624889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Montserrat" panose="00000500000000000000" pitchFamily="2" charset="0"/>
              </a:rPr>
              <a:t>3. </a:t>
            </a:r>
            <a:r>
              <a:rPr lang="es-ES" sz="1300" dirty="0">
                <a:latin typeface="Montserrat" panose="00000500000000000000" pitchFamily="2" charset="0"/>
              </a:rPr>
              <a:t>Se enviará un mensaje de verificación a tu </a:t>
            </a:r>
            <a:r>
              <a:rPr lang="es-ES" sz="1300" b="1" dirty="0">
                <a:latin typeface="Montserrat" panose="00000500000000000000" pitchFamily="2" charset="0"/>
              </a:rPr>
              <a:t>correo</a:t>
            </a:r>
            <a:r>
              <a:rPr lang="es-ES" sz="1300" dirty="0">
                <a:latin typeface="Montserrat" panose="00000500000000000000" pitchFamily="2" charset="0"/>
              </a:rPr>
              <a:t>.</a:t>
            </a:r>
            <a:br>
              <a:rPr lang="es-ES" sz="1300" dirty="0">
                <a:latin typeface="Montserrat" panose="00000500000000000000" pitchFamily="2" charset="0"/>
              </a:rPr>
            </a:br>
            <a:r>
              <a:rPr lang="es-ES" sz="1300" dirty="0">
                <a:latin typeface="Montserrat" panose="00000500000000000000" pitchFamily="2" charset="0"/>
              </a:rPr>
              <a:t>Revisa tu bandeja de entrada e introduce el código</a:t>
            </a:r>
            <a:r>
              <a:rPr lang="ru-RU" sz="1300" dirty="0">
                <a:latin typeface="Montserrat" panose="00000500000000000000" pitchFamily="2" charset="0"/>
              </a:rPr>
              <a:t> </a:t>
            </a:r>
            <a:r>
              <a:rPr lang="es-ES" sz="1300" dirty="0">
                <a:latin typeface="Montserrat" panose="00000500000000000000" pitchFamily="2" charset="0"/>
              </a:rPr>
              <a:t>para completar la verificación.</a:t>
            </a:r>
            <a:endParaRPr lang="en-US" sz="1300" dirty="0"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1ED38A-22BC-992F-EAA7-03A8CE3C53A8}"/>
              </a:ext>
            </a:extLst>
          </p:cNvPr>
          <p:cNvSpPr txBox="1"/>
          <p:nvPr/>
        </p:nvSpPr>
        <p:spPr>
          <a:xfrm>
            <a:off x="177810" y="3022982"/>
            <a:ext cx="60990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Montserrat" panose="00000500000000000000" pitchFamily="2" charset="0"/>
              </a:rPr>
              <a:t>4</a:t>
            </a:r>
            <a:r>
              <a:rPr lang="ru-RU" sz="1300" dirty="0">
                <a:latin typeface="Montserrat" panose="00000500000000000000" pitchFamily="2" charset="0"/>
              </a:rPr>
              <a:t>. </a:t>
            </a:r>
            <a:r>
              <a:rPr lang="es-ES" sz="1300" dirty="0">
                <a:latin typeface="Montserrat" panose="00000500000000000000" pitchFamily="2" charset="0"/>
              </a:rPr>
              <a:t>Si el código es correcto, recibirás tu nombre de</a:t>
            </a:r>
            <a:r>
              <a:rPr lang="ru-RU" sz="1300" dirty="0">
                <a:latin typeface="Montserrat" panose="00000500000000000000" pitchFamily="2" charset="0"/>
              </a:rPr>
              <a:t> </a:t>
            </a:r>
            <a:r>
              <a:rPr lang="es-ES" sz="1300" dirty="0">
                <a:latin typeface="Montserrat" panose="00000500000000000000" pitchFamily="2" charset="0"/>
              </a:rPr>
              <a:t>usuario. Luego, regresa a la página de inicio de sesión</a:t>
            </a:r>
            <a:r>
              <a:rPr lang="ru-RU" sz="1300" dirty="0">
                <a:latin typeface="Montserrat" panose="00000500000000000000" pitchFamily="2" charset="0"/>
              </a:rPr>
              <a:t> </a:t>
            </a:r>
            <a:r>
              <a:rPr lang="es-ES" sz="1300" dirty="0">
                <a:latin typeface="Montserrat" panose="00000500000000000000" pitchFamily="2" charset="0"/>
              </a:rPr>
              <a:t>e ingresa a tu cuenta.</a:t>
            </a:r>
            <a:endParaRPr lang="en-US" sz="1300" dirty="0">
              <a:latin typeface="Montserrat" panose="000005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2533E0-0D7A-B703-668E-A8E4565591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5569" y="3703337"/>
            <a:ext cx="3241184" cy="290156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2CFDE25-360E-819F-F931-33B7EC4BF1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27168"/>
            <a:ext cx="5760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/>
              <a:t>GUÍA DEL NUEVO PORTAL PARA PRESTATARIOS | GUÍA PARA RESTABLECER EL NOMBRE DE USUARIO</a:t>
            </a:r>
            <a:endParaRPr lang="en-US" sz="9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AF8C29-4B13-C090-7F77-F5F0E3A17B1E}"/>
              </a:ext>
            </a:extLst>
          </p:cNvPr>
          <p:cNvSpPr txBox="1"/>
          <p:nvPr/>
        </p:nvSpPr>
        <p:spPr>
          <a:xfrm>
            <a:off x="7675568" y="2560320"/>
            <a:ext cx="352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08DE77-DD1B-0BB1-4C0C-284DC0182E6B}"/>
              </a:ext>
            </a:extLst>
          </p:cNvPr>
          <p:cNvSpPr txBox="1"/>
          <p:nvPr/>
        </p:nvSpPr>
        <p:spPr>
          <a:xfrm>
            <a:off x="7675568" y="5086244"/>
            <a:ext cx="352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5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C56A8F0-6FF5-DB0A-53A6-F8A820EC7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256" y="3455805"/>
            <a:ext cx="3703319" cy="31329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960054-2815-303C-95DC-9146C3FB1B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382" y="181768"/>
            <a:ext cx="2707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ACCESO DE USUARIO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FF2C42-8775-A0ED-EC01-3869ECBE479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280" y="0"/>
            <a:ext cx="5760720" cy="6858000"/>
          </a:xfrm>
          <a:prstGeom prst="rect">
            <a:avLst/>
          </a:prstGeom>
        </p:spPr>
      </p:pic>
      <p:pic>
        <p:nvPicPr>
          <p:cNvPr id="4" name="Picture 3" descr="A red triangle with a white background&#10;&#10;AI-generated content may be incorrect.">
            <a:extLst>
              <a:ext uri="{FF2B5EF4-FFF2-40B4-BE49-F238E27FC236}">
                <a16:creationId xmlns:a16="http://schemas.microsoft.com/office/drawing/2014/main" id="{06C41D64-B0ED-53E9-CE81-6DA5D98EDF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516" y="6415535"/>
            <a:ext cx="374708" cy="3359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01DD83-7527-2851-DA21-8849F1E018E6}"/>
              </a:ext>
            </a:extLst>
          </p:cNvPr>
          <p:cNvSpPr txBox="1"/>
          <p:nvPr/>
        </p:nvSpPr>
        <p:spPr>
          <a:xfrm>
            <a:off x="182382" y="551100"/>
            <a:ext cx="6248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Montserrat" panose="00000500000000000000" pitchFamily="2" charset="0"/>
              </a:rPr>
              <a:t>Qué pasa si olvidé mi contraseña?</a:t>
            </a:r>
            <a:endParaRPr lang="en-US" sz="1400" b="1" dirty="0">
              <a:latin typeface="Montserrat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8D84EA-3C63-4099-4875-F75BCBEC5432}"/>
              </a:ext>
            </a:extLst>
          </p:cNvPr>
          <p:cNvSpPr txBox="1"/>
          <p:nvPr/>
        </p:nvSpPr>
        <p:spPr>
          <a:xfrm>
            <a:off x="182382" y="1005840"/>
            <a:ext cx="62488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Montserrat" panose="00000500000000000000" pitchFamily="2" charset="0"/>
              </a:rPr>
              <a:t>1. </a:t>
            </a:r>
            <a:r>
              <a:rPr lang="es-ES" sz="1300" dirty="0">
                <a:latin typeface="Montserrat" panose="00000500000000000000" pitchFamily="2" charset="0"/>
              </a:rPr>
              <a:t>Si no recuerdas tu contraseña, haz clic en</a:t>
            </a:r>
            <a:r>
              <a:rPr lang="ru-RU" sz="1300" dirty="0">
                <a:latin typeface="Montserrat" panose="00000500000000000000" pitchFamily="2" charset="0"/>
              </a:rPr>
              <a:t> </a:t>
            </a:r>
            <a:r>
              <a:rPr lang="es-ES" sz="1300" b="1" dirty="0">
                <a:latin typeface="Montserrat" panose="00000500000000000000" pitchFamily="2" charset="0"/>
              </a:rPr>
              <a:t>«</a:t>
            </a:r>
            <a:r>
              <a:rPr lang="ru-RU" sz="1300" b="1" u="sng" dirty="0">
                <a:latin typeface="Montserrat" panose="00000500000000000000" pitchFamily="2" charset="0"/>
              </a:rPr>
              <a:t>С</a:t>
            </a:r>
            <a:r>
              <a:rPr lang="es-ES" sz="1300" b="1" u="sng" dirty="0" err="1">
                <a:latin typeface="Montserrat" panose="00000500000000000000" pitchFamily="2" charset="0"/>
              </a:rPr>
              <a:t>ontraseña</a:t>
            </a:r>
            <a:r>
              <a:rPr lang="es-ES" sz="1300" b="1" dirty="0">
                <a:latin typeface="Montserrat" panose="00000500000000000000" pitchFamily="2" charset="0"/>
              </a:rPr>
              <a:t>"</a:t>
            </a:r>
            <a:r>
              <a:rPr lang="es-ES" sz="1300" dirty="0">
                <a:latin typeface="Montserrat" panose="00000500000000000000" pitchFamily="2" charset="0"/>
              </a:rPr>
              <a:t>.</a:t>
            </a:r>
            <a:r>
              <a:rPr lang="ru-RU" sz="1300" dirty="0">
                <a:latin typeface="Montserrat" panose="00000500000000000000" pitchFamily="2" charset="0"/>
              </a:rPr>
              <a:t> </a:t>
            </a:r>
            <a:r>
              <a:rPr lang="ru-RU" sz="1300" b="1" dirty="0">
                <a:solidFill>
                  <a:srgbClr val="FF0000"/>
                </a:solidFill>
                <a:latin typeface="Montserrat" panose="00000500000000000000" pitchFamily="2" charset="0"/>
              </a:rPr>
              <a:t>(5)</a:t>
            </a:r>
            <a:endParaRPr lang="en-US" sz="13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0914F3-EDD0-D157-9DB7-1818E8F4C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9439" y="181768"/>
            <a:ext cx="3504401" cy="33218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2598D6-40C4-6DC6-E2BF-2B81267A188D}"/>
              </a:ext>
            </a:extLst>
          </p:cNvPr>
          <p:cNvSpPr txBox="1"/>
          <p:nvPr/>
        </p:nvSpPr>
        <p:spPr>
          <a:xfrm>
            <a:off x="182382" y="1336598"/>
            <a:ext cx="62488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Montserrat" panose="00000500000000000000" pitchFamily="2" charset="0"/>
              </a:rPr>
              <a:t>2. </a:t>
            </a:r>
            <a:r>
              <a:rPr lang="es-ES" sz="1300" dirty="0">
                <a:latin typeface="Montserrat" panose="00000500000000000000" pitchFamily="2" charset="0"/>
              </a:rPr>
              <a:t>Ingresa el mismo </a:t>
            </a:r>
            <a:r>
              <a:rPr lang="es-ES" sz="1300" b="1" dirty="0">
                <a:latin typeface="Montserrat" panose="00000500000000000000" pitchFamily="2" charset="0"/>
              </a:rPr>
              <a:t>nombre de usuario </a:t>
            </a:r>
            <a:r>
              <a:rPr lang="es-ES" sz="1300" dirty="0">
                <a:latin typeface="Montserrat" panose="00000500000000000000" pitchFamily="2" charset="0"/>
              </a:rPr>
              <a:t>que usaste al</a:t>
            </a:r>
            <a:r>
              <a:rPr lang="ru-RU" sz="1300" dirty="0">
                <a:latin typeface="Montserrat" panose="00000500000000000000" pitchFamily="2" charset="0"/>
              </a:rPr>
              <a:t> </a:t>
            </a:r>
            <a:r>
              <a:rPr lang="es-ES" sz="1300" dirty="0">
                <a:latin typeface="Montserrat" panose="00000500000000000000" pitchFamily="2" charset="0"/>
              </a:rPr>
              <a:t>crear tu cuenta.</a:t>
            </a:r>
            <a:endParaRPr lang="en-US" sz="1300" dirty="0"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2DE374-303C-6EC7-AE92-04BA399A0395}"/>
              </a:ext>
            </a:extLst>
          </p:cNvPr>
          <p:cNvSpPr txBox="1"/>
          <p:nvPr/>
        </p:nvSpPr>
        <p:spPr>
          <a:xfrm>
            <a:off x="182382" y="1667356"/>
            <a:ext cx="624889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Montserrat" panose="00000500000000000000" pitchFamily="2" charset="0"/>
              </a:rPr>
              <a:t>3. </a:t>
            </a:r>
            <a:r>
              <a:rPr lang="es-ES" sz="1300" dirty="0">
                <a:latin typeface="Montserrat" panose="00000500000000000000" pitchFamily="2" charset="0"/>
              </a:rPr>
              <a:t>Se enviará un mensaje de verificación a tu </a:t>
            </a:r>
            <a:r>
              <a:rPr lang="es-ES" sz="1300" b="1" dirty="0">
                <a:latin typeface="Montserrat" panose="00000500000000000000" pitchFamily="2" charset="0"/>
              </a:rPr>
              <a:t>correo</a:t>
            </a:r>
            <a:r>
              <a:rPr lang="es-ES" sz="1300" dirty="0">
                <a:latin typeface="Montserrat" panose="00000500000000000000" pitchFamily="2" charset="0"/>
              </a:rPr>
              <a:t>.</a:t>
            </a:r>
            <a:br>
              <a:rPr lang="es-ES" sz="1300" dirty="0">
                <a:latin typeface="Montserrat" panose="00000500000000000000" pitchFamily="2" charset="0"/>
              </a:rPr>
            </a:br>
            <a:r>
              <a:rPr lang="es-ES" sz="1300" dirty="0">
                <a:latin typeface="Montserrat" panose="00000500000000000000" pitchFamily="2" charset="0"/>
              </a:rPr>
              <a:t>Revisa tu bandeja de entrada e introduce el código</a:t>
            </a:r>
            <a:r>
              <a:rPr lang="ru-RU" sz="1300" dirty="0">
                <a:latin typeface="Montserrat" panose="00000500000000000000" pitchFamily="2" charset="0"/>
              </a:rPr>
              <a:t> </a:t>
            </a:r>
            <a:r>
              <a:rPr lang="es-ES" sz="1300" dirty="0">
                <a:latin typeface="Montserrat" panose="00000500000000000000" pitchFamily="2" charset="0"/>
              </a:rPr>
              <a:t>para completar la verificación.</a:t>
            </a:r>
            <a:endParaRPr lang="en-US" sz="1300" dirty="0"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577A41-873F-4EB9-2C27-82943313544F}"/>
              </a:ext>
            </a:extLst>
          </p:cNvPr>
          <p:cNvSpPr txBox="1"/>
          <p:nvPr/>
        </p:nvSpPr>
        <p:spPr>
          <a:xfrm>
            <a:off x="182382" y="2394127"/>
            <a:ext cx="6288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Montserrat" panose="00000500000000000000" pitchFamily="2" charset="0"/>
              </a:rPr>
              <a:t>4. </a:t>
            </a:r>
            <a:r>
              <a:rPr lang="es-ES" sz="1300" dirty="0">
                <a:latin typeface="Montserrat" panose="00000500000000000000" pitchFamily="2" charset="0"/>
              </a:rPr>
              <a:t>Ingrese la nueva contraseña y asegúrese de que</a:t>
            </a:r>
            <a:r>
              <a:rPr lang="ru-RU" sz="1300" dirty="0">
                <a:latin typeface="Montserrat" panose="00000500000000000000" pitchFamily="2" charset="0"/>
              </a:rPr>
              <a:t> </a:t>
            </a:r>
            <a:r>
              <a:rPr lang="es-ES" sz="1300" dirty="0">
                <a:latin typeface="Montserrat" panose="00000500000000000000" pitchFamily="2" charset="0"/>
              </a:rPr>
              <a:t>coincida con todos los parámetros de seguridad.</a:t>
            </a:r>
            <a:endParaRPr lang="en-US" sz="1300" dirty="0"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A967BF-B5A7-0E94-45B1-2F59288E9271}"/>
              </a:ext>
            </a:extLst>
          </p:cNvPr>
          <p:cNvSpPr txBox="1"/>
          <p:nvPr/>
        </p:nvSpPr>
        <p:spPr>
          <a:xfrm>
            <a:off x="182382" y="2920844"/>
            <a:ext cx="624889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Montserrat" panose="00000500000000000000" pitchFamily="2" charset="0"/>
              </a:rPr>
              <a:t>5. </a:t>
            </a:r>
            <a:r>
              <a:rPr lang="es-ES" sz="1300" dirty="0">
                <a:latin typeface="Montserrat" panose="00000500000000000000" pitchFamily="2" charset="0"/>
              </a:rPr>
              <a:t>Felicitaciones!</a:t>
            </a:r>
            <a:r>
              <a:rPr lang="ru-RU" sz="1300" dirty="0">
                <a:latin typeface="Montserrat" panose="00000500000000000000" pitchFamily="2" charset="0"/>
              </a:rPr>
              <a:t> </a:t>
            </a:r>
            <a:r>
              <a:rPr lang="es-ES" sz="1300" dirty="0">
                <a:latin typeface="Montserrat" panose="00000500000000000000" pitchFamily="2" charset="0"/>
              </a:rPr>
              <a:t>Has cambiado tu </a:t>
            </a:r>
            <a:r>
              <a:rPr lang="es-ES" sz="1300" dirty="0" err="1">
                <a:latin typeface="Montserrat" panose="00000500000000000000" pitchFamily="2" charset="0"/>
              </a:rPr>
              <a:t>contraseñ</a:t>
            </a:r>
            <a:r>
              <a:rPr lang="ru-RU" sz="1300" dirty="0">
                <a:latin typeface="Montserrat" panose="00000500000000000000" pitchFamily="2" charset="0"/>
              </a:rPr>
              <a:t>.</a:t>
            </a:r>
            <a:endParaRPr lang="en-US" sz="1300" dirty="0">
              <a:latin typeface="Montserrat" panose="000005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7C1C35-976B-65CD-6B2B-99BC1A8838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9439" y="3685343"/>
            <a:ext cx="3504401" cy="27978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88D479A-F3C0-1AB7-D63F-B52F779E53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27168"/>
            <a:ext cx="5760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/>
              <a:t>GUÍA DEL NUEVO PORTAL PARA PRESTATARIOS | GUÍA PARA RESTABLECER EL NOMBRE DE USUARIO</a:t>
            </a:r>
            <a:endParaRPr lang="en-US" sz="9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A193C1-B508-2553-7F6C-8CFCF5507FA8}"/>
              </a:ext>
            </a:extLst>
          </p:cNvPr>
          <p:cNvSpPr txBox="1"/>
          <p:nvPr/>
        </p:nvSpPr>
        <p:spPr>
          <a:xfrm>
            <a:off x="10528096" y="2531749"/>
            <a:ext cx="30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5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9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7DCEC7-4503-CCEF-E036-54D034B81C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8508" y="0"/>
            <a:ext cx="576349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3480C0-71AE-028F-BFB5-050B4D49BEB6}"/>
              </a:ext>
            </a:extLst>
          </p:cNvPr>
          <p:cNvSpPr txBox="1"/>
          <p:nvPr/>
        </p:nvSpPr>
        <p:spPr>
          <a:xfrm>
            <a:off x="151231" y="639442"/>
            <a:ext cx="6053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Montserrat" panose="00000500000000000000" pitchFamily="2" charset="0"/>
              </a:rPr>
              <a:t>By default, it would be selected “</a:t>
            </a:r>
            <a:r>
              <a:rPr lang="en-US" sz="1300" b="1" dirty="0">
                <a:latin typeface="Montserrat" panose="00000500000000000000" pitchFamily="2" charset="0"/>
              </a:rPr>
              <a:t>Individual</a:t>
            </a:r>
            <a:r>
              <a:rPr lang="en-US" sz="1300" dirty="0">
                <a:latin typeface="Montserrat" panose="00000500000000000000" pitchFamily="2" charset="0"/>
              </a:rPr>
              <a:t>” type loan, but if your loan was closed under an LLC please select “</a:t>
            </a:r>
            <a:r>
              <a:rPr lang="en-US" sz="1300" b="1" dirty="0">
                <a:latin typeface="Montserrat" panose="00000500000000000000" pitchFamily="2" charset="0"/>
              </a:rPr>
              <a:t>Organization</a:t>
            </a:r>
            <a:r>
              <a:rPr lang="en-US" sz="1300" dirty="0">
                <a:latin typeface="Montserrat" panose="00000500000000000000" pitchFamily="2" charset="0"/>
              </a:rPr>
              <a:t>”.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370E7-EC67-55A9-86C8-DC45D5CB01D9}"/>
              </a:ext>
            </a:extLst>
          </p:cNvPr>
          <p:cNvSpPr txBox="1"/>
          <p:nvPr/>
        </p:nvSpPr>
        <p:spPr>
          <a:xfrm>
            <a:off x="146530" y="1204404"/>
            <a:ext cx="4800600" cy="3231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500" b="1" dirty="0">
                <a:latin typeface="Montserrat"/>
              </a:rPr>
              <a:t>How to register for Individual</a:t>
            </a:r>
            <a:endParaRPr lang="ru-RU" sz="1500" b="1" dirty="0">
              <a:latin typeface="Montserra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17E85C-D67E-0726-2EE9-120781136060}"/>
              </a:ext>
            </a:extLst>
          </p:cNvPr>
          <p:cNvSpPr txBox="1"/>
          <p:nvPr/>
        </p:nvSpPr>
        <p:spPr>
          <a:xfrm>
            <a:off x="160107" y="1615476"/>
            <a:ext cx="5534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" panose="00000500000000000000" pitchFamily="2" charset="0"/>
              </a:rPr>
              <a:t>All fields are required: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D4E7D8-B4ED-E795-2E7A-71632B102E9C}"/>
              </a:ext>
            </a:extLst>
          </p:cNvPr>
          <p:cNvSpPr txBox="1"/>
          <p:nvPr/>
        </p:nvSpPr>
        <p:spPr>
          <a:xfrm>
            <a:off x="160107" y="3224519"/>
            <a:ext cx="6245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3.</a:t>
            </a:r>
            <a:r>
              <a:rPr lang="en-US" sz="1400" b="1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 First and Last Name. </a:t>
            </a:r>
            <a:endParaRPr lang="en-US" sz="1400" kern="1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ED4D67-A391-2A4D-0ED1-6D596BE723A2}"/>
              </a:ext>
            </a:extLst>
          </p:cNvPr>
          <p:cNvSpPr txBox="1"/>
          <p:nvPr/>
        </p:nvSpPr>
        <p:spPr>
          <a:xfrm>
            <a:off x="151231" y="2115601"/>
            <a:ext cx="6292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" panose="00000500000000000000" pitchFamily="2" charset="0"/>
              </a:rPr>
              <a:t>1. </a:t>
            </a:r>
            <a:r>
              <a:rPr lang="en-US" sz="1400" b="1" dirty="0">
                <a:latin typeface="Montserrat" panose="00000500000000000000" pitchFamily="2" charset="0"/>
              </a:rPr>
              <a:t>Loan ID </a:t>
            </a:r>
            <a:r>
              <a:rPr lang="en-US" sz="1400" dirty="0">
                <a:latin typeface="Montserrat" panose="00000500000000000000" pitchFamily="2" charset="0"/>
              </a:rPr>
              <a:t>(Must match the number in your mortgage documents.)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5644EB-D96F-F414-C092-2513CD838641}"/>
              </a:ext>
            </a:extLst>
          </p:cNvPr>
          <p:cNvSpPr txBox="1"/>
          <p:nvPr/>
        </p:nvSpPr>
        <p:spPr>
          <a:xfrm>
            <a:off x="146530" y="2513811"/>
            <a:ext cx="6277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1400" b="1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Social Security Number </a:t>
            </a:r>
            <a:r>
              <a:rPr lang="en-US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(SSN) or </a:t>
            </a:r>
            <a:r>
              <a:rPr lang="en-US" sz="1400" b="1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Tax ID</a:t>
            </a:r>
            <a:r>
              <a:rPr lang="en-US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  <a:br>
              <a:rPr lang="en-US" sz="1400" kern="100" dirty="0">
                <a:latin typeface="Montserrat" panose="00000500000000000000" pitchFamily="2" charset="0"/>
                <a:cs typeface="Times New Roman" panose="02020603050405020304" pitchFamily="18" charset="0"/>
              </a:rPr>
            </a:br>
            <a:r>
              <a:rPr lang="en-US" sz="13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 (If you don’t have any, check the box and contact us for a Miscellaneous</a:t>
            </a:r>
            <a:r>
              <a:rPr lang="en-US" sz="1300" b="1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300" kern="100" dirty="0">
                <a:latin typeface="Montserrat" panose="00000500000000000000" pitchFamily="2" charset="0"/>
                <a:cs typeface="Times New Roman" panose="02020603050405020304" pitchFamily="18" charset="0"/>
              </a:rPr>
              <a:t>Number.)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247DDD-D6CC-B1EE-8E65-263E1B85B2B3}"/>
              </a:ext>
            </a:extLst>
          </p:cNvPr>
          <p:cNvSpPr txBox="1"/>
          <p:nvPr/>
        </p:nvSpPr>
        <p:spPr>
          <a:xfrm>
            <a:off x="146530" y="3617381"/>
            <a:ext cx="62370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" panose="00000500000000000000" pitchFamily="2" charset="0"/>
              </a:rPr>
              <a:t>4. </a:t>
            </a:r>
            <a:r>
              <a:rPr lang="en-US" sz="1400" b="1" dirty="0">
                <a:latin typeface="Montserrat" panose="00000500000000000000" pitchFamily="2" charset="0"/>
              </a:rPr>
              <a:t>Property Zip Code</a:t>
            </a:r>
            <a:r>
              <a:rPr lang="en-US" sz="1400" dirty="0"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E6BE81-8E86-4D00-DD4B-17602E1AADA6}"/>
              </a:ext>
            </a:extLst>
          </p:cNvPr>
          <p:cNvSpPr txBox="1"/>
          <p:nvPr/>
        </p:nvSpPr>
        <p:spPr>
          <a:xfrm>
            <a:off x="160107" y="4009245"/>
            <a:ext cx="6094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Montserrat" panose="00000500000000000000" pitchFamily="2" charset="0"/>
              </a:rPr>
              <a:t>5. Once all fields are completed, click</a:t>
            </a:r>
            <a:r>
              <a:rPr lang="en-US" sz="1400" b="1" dirty="0">
                <a:latin typeface="Montserrat" panose="00000500000000000000" pitchFamily="2" charset="0"/>
              </a:rPr>
              <a:t> Next</a:t>
            </a:r>
            <a:r>
              <a:rPr lang="en-US" sz="1400" dirty="0">
                <a:latin typeface="Montserrat" panose="00000500000000000000" pitchFamily="2" charset="0"/>
              </a:rPr>
              <a:t>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163CD9-F2AB-935E-4DBD-EB4F567E74C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382" y="181768"/>
            <a:ext cx="1719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USER ACCESS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73D57FF-2217-0182-F37D-09AB41765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741" y="290993"/>
            <a:ext cx="4340827" cy="6232188"/>
          </a:xfrm>
          <a:prstGeom prst="rect">
            <a:avLst/>
          </a:prstGeom>
        </p:spPr>
      </p:pic>
      <p:pic>
        <p:nvPicPr>
          <p:cNvPr id="3" name="Picture 2" descr="A red triangle with a white background&#10;&#10;AI-generated content may be incorrect.">
            <a:extLst>
              <a:ext uri="{FF2B5EF4-FFF2-40B4-BE49-F238E27FC236}">
                <a16:creationId xmlns:a16="http://schemas.microsoft.com/office/drawing/2014/main" id="{790721E2-64D3-3A9E-3114-FD1548E441F5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516" y="6415535"/>
            <a:ext cx="374708" cy="3359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279EA9-16BB-5420-9E09-53093BF61C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27168"/>
            <a:ext cx="4995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ptos" panose="020B0004020202020204" pitchFamily="34" charset="0"/>
              </a:rPr>
              <a:t>NEW BORROWER PORTAL MANUAL | REGISTRATION FOR INDIVIDUAL</a:t>
            </a:r>
          </a:p>
        </p:txBody>
      </p:sp>
    </p:spTree>
    <p:extLst>
      <p:ext uri="{BB962C8B-B14F-4D97-AF65-F5344CB8AC3E}">
        <p14:creationId xmlns:p14="http://schemas.microsoft.com/office/powerpoint/2010/main" val="123696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B532D1B-2665-8066-817A-E0F2420D45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02" r="14019" b="10258"/>
          <a:stretch/>
        </p:blipFill>
        <p:spPr>
          <a:xfrm>
            <a:off x="3239403" y="3332460"/>
            <a:ext cx="2977690" cy="24715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8F90E5-099B-3E98-EA64-6DE65ED534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8508" y="0"/>
            <a:ext cx="576349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8EBC08-717C-A7AC-1175-CE6A3BEAA52C}"/>
              </a:ext>
            </a:extLst>
          </p:cNvPr>
          <p:cNvSpPr txBox="1"/>
          <p:nvPr/>
        </p:nvSpPr>
        <p:spPr>
          <a:xfrm>
            <a:off x="155718" y="557155"/>
            <a:ext cx="3501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ontserrat" panose="00000500000000000000" pitchFamily="2" charset="0"/>
              </a:rPr>
              <a:t>Personal and Security Info Setup.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B097C-A564-5AF3-2FD4-024DEB1E0CD2}"/>
              </a:ext>
            </a:extLst>
          </p:cNvPr>
          <p:cNvSpPr txBox="1"/>
          <p:nvPr/>
        </p:nvSpPr>
        <p:spPr>
          <a:xfrm>
            <a:off x="138277" y="926186"/>
            <a:ext cx="5867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i="0" dirty="0">
                <a:effectLst/>
                <a:latin typeface="Montserrat" panose="00000500000000000000" pitchFamily="2" charset="0"/>
              </a:rPr>
              <a:t>Follow these steps:</a:t>
            </a:r>
            <a:endParaRPr lang="en-US" sz="1300" dirty="0"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09C4A-FFA9-D6FD-B7B1-9382040C6938}"/>
              </a:ext>
            </a:extLst>
          </p:cNvPr>
          <p:cNvSpPr txBox="1"/>
          <p:nvPr/>
        </p:nvSpPr>
        <p:spPr>
          <a:xfrm>
            <a:off x="138278" y="1212236"/>
            <a:ext cx="629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Montserrat" panose="00000500000000000000" pitchFamily="2" charset="0"/>
              </a:rPr>
              <a:t>1. Enter the email address you want to link to your account.</a:t>
            </a:r>
            <a:br>
              <a:rPr lang="en-US" sz="1300" dirty="0">
                <a:latin typeface="Montserrat" panose="00000500000000000000" pitchFamily="2" charset="0"/>
              </a:rPr>
            </a:br>
            <a:r>
              <a:rPr lang="en-US" sz="1300" dirty="0">
                <a:latin typeface="Montserrat" panose="00000500000000000000" pitchFamily="2" charset="0"/>
              </a:rPr>
              <a:t>2. Create and confirm your username and password.</a:t>
            </a:r>
            <a:br>
              <a:rPr lang="en-US" sz="1300" dirty="0">
                <a:latin typeface="Montserrat" panose="00000500000000000000" pitchFamily="2" charset="0"/>
              </a:rPr>
            </a:br>
            <a:r>
              <a:rPr lang="en-US" sz="1300" dirty="0">
                <a:latin typeface="Montserrat" panose="00000500000000000000" pitchFamily="2" charset="0"/>
              </a:rPr>
              <a:t>3</a:t>
            </a:r>
            <a:r>
              <a:rPr lang="en-US" sz="1200" dirty="0">
                <a:latin typeface="Montserrat" panose="00000500000000000000" pitchFamily="2" charset="0"/>
              </a:rPr>
              <a:t>. </a:t>
            </a:r>
            <a:r>
              <a:rPr lang="en-US" sz="1400" dirty="0">
                <a:latin typeface="Montserrat" panose="00000500000000000000" pitchFamily="2" charset="0"/>
              </a:rPr>
              <a:t>Accept</a:t>
            </a:r>
            <a:r>
              <a:rPr lang="en-US" sz="1200" dirty="0">
                <a:latin typeface="Montserrat" panose="00000500000000000000" pitchFamily="2" charset="0"/>
              </a:rPr>
              <a:t> </a:t>
            </a:r>
            <a:r>
              <a:rPr lang="en-US" sz="1400" dirty="0">
                <a:latin typeface="Montserrat" panose="00000500000000000000" pitchFamily="2" charset="0"/>
              </a:rPr>
              <a:t>the</a:t>
            </a:r>
            <a:r>
              <a:rPr lang="en-US" sz="1200" dirty="0">
                <a:latin typeface="Montserrat" panose="00000500000000000000" pitchFamily="2" charset="0"/>
              </a:rPr>
              <a:t> </a:t>
            </a:r>
            <a:r>
              <a:rPr lang="en-US" sz="1400" dirty="0">
                <a:latin typeface="Montserrat" panose="00000500000000000000" pitchFamily="2" charset="0"/>
              </a:rPr>
              <a:t>Terms</a:t>
            </a:r>
            <a:r>
              <a:rPr lang="en-US" sz="1200" dirty="0">
                <a:latin typeface="Montserrat" panose="00000500000000000000" pitchFamily="2" charset="0"/>
              </a:rPr>
              <a:t> </a:t>
            </a:r>
            <a:r>
              <a:rPr lang="en-US" sz="1400" dirty="0">
                <a:latin typeface="Montserrat" panose="00000500000000000000" pitchFamily="2" charset="0"/>
              </a:rPr>
              <a:t>and</a:t>
            </a:r>
            <a:r>
              <a:rPr lang="en-US" sz="1200" dirty="0">
                <a:latin typeface="Montserrat" panose="00000500000000000000" pitchFamily="2" charset="0"/>
              </a:rPr>
              <a:t> </a:t>
            </a:r>
            <a:r>
              <a:rPr lang="en-US" sz="1300" dirty="0">
                <a:latin typeface="Montserrat" panose="00000500000000000000" pitchFamily="2" charset="0"/>
              </a:rPr>
              <a:t>Conditions.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76087A-B6DB-F118-C9A7-2E2006818CDE}"/>
              </a:ext>
            </a:extLst>
          </p:cNvPr>
          <p:cNvSpPr txBox="1"/>
          <p:nvPr/>
        </p:nvSpPr>
        <p:spPr>
          <a:xfrm>
            <a:off x="138277" y="1982005"/>
            <a:ext cx="6246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Montserrat" panose="00000500000000000000" pitchFamily="2" charset="0"/>
              </a:rPr>
              <a:t>Final steps.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AE0E89-0053-0143-A91B-2BE713CDD040}"/>
              </a:ext>
            </a:extLst>
          </p:cNvPr>
          <p:cNvSpPr txBox="1"/>
          <p:nvPr/>
        </p:nvSpPr>
        <p:spPr>
          <a:xfrm>
            <a:off x="138277" y="2325676"/>
            <a:ext cx="607161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00" dirty="0">
                <a:latin typeface="Montserrat"/>
              </a:rPr>
              <a:t>Click </a:t>
            </a:r>
            <a:r>
              <a:rPr lang="en-US" sz="1300" b="1" dirty="0">
                <a:latin typeface="Montserrat"/>
              </a:rPr>
              <a:t>Submit</a:t>
            </a:r>
            <a:r>
              <a:rPr lang="en-US" sz="1300" dirty="0">
                <a:latin typeface="Montserrat"/>
              </a:rPr>
              <a:t> to complete your registration.</a:t>
            </a:r>
            <a:br>
              <a:rPr lang="en-US" sz="1300" dirty="0">
                <a:latin typeface="Montserrat" panose="00000500000000000000" pitchFamily="2" charset="0"/>
              </a:rPr>
            </a:br>
            <a:br>
              <a:rPr lang="en-US" sz="1300" dirty="0">
                <a:latin typeface="Montserrat" panose="00000500000000000000" pitchFamily="2" charset="0"/>
              </a:rPr>
            </a:br>
            <a:r>
              <a:rPr lang="en-US" sz="1300" b="1" dirty="0">
                <a:latin typeface="Montserrat"/>
              </a:rPr>
              <a:t>Verify Your Account: </a:t>
            </a:r>
            <a:r>
              <a:rPr lang="en-US" sz="1300" dirty="0">
                <a:latin typeface="Montserrat"/>
              </a:rPr>
              <a:t>Check your email for a verification code, enter it in the portal, and confirm your account.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3402D8-3351-D4A9-17DB-4B2062FE07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604" r="8217"/>
          <a:stretch/>
        </p:blipFill>
        <p:spPr>
          <a:xfrm>
            <a:off x="244839" y="3248739"/>
            <a:ext cx="3075252" cy="31667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6DF95C-6479-2B8E-9AEB-5E8D3A7D4A7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382" y="181768"/>
            <a:ext cx="1719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USER ACCESS</a:t>
            </a:r>
          </a:p>
        </p:txBody>
      </p:sp>
      <p:pic>
        <p:nvPicPr>
          <p:cNvPr id="5" name="Picture 4" descr="A red triangle with a white background&#10;&#10;AI-generated content may be incorrect.">
            <a:extLst>
              <a:ext uri="{FF2B5EF4-FFF2-40B4-BE49-F238E27FC236}">
                <a16:creationId xmlns:a16="http://schemas.microsoft.com/office/drawing/2014/main" id="{1AEAEFB0-94F9-F337-E3CC-F897585A8286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516" y="6415535"/>
            <a:ext cx="374708" cy="3359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3D8CE9-E285-D859-FAC6-80A8CA73FF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30140"/>
            <a:ext cx="4995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ptos" panose="020B0004020202020204" pitchFamily="34" charset="0"/>
              </a:rPr>
              <a:t>NEW BORROWER PORTAL MANUAL | REGISTRATION FOR INDIVIDUAL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8FC14E-38DE-0DE4-69B0-F1D20A767C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2728" y="148583"/>
            <a:ext cx="4267262" cy="65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0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F85B66-7854-0DD0-9FE4-5DAE8F4CF4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8508" y="0"/>
            <a:ext cx="576349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F8F791-4E21-8B27-F8C9-0FE7F83E480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382" y="181768"/>
            <a:ext cx="1719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USER ACCESS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C8AF63-8849-5A60-8BEB-0E0872487770}"/>
              </a:ext>
            </a:extLst>
          </p:cNvPr>
          <p:cNvSpPr txBox="1"/>
          <p:nvPr/>
        </p:nvSpPr>
        <p:spPr>
          <a:xfrm>
            <a:off x="182381" y="913413"/>
            <a:ext cx="625942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Montserrat" panose="00000500000000000000" pitchFamily="2" charset="0"/>
              </a:rPr>
              <a:t>Select “</a:t>
            </a:r>
            <a:r>
              <a:rPr lang="en-US" sz="1300" b="1" dirty="0">
                <a:latin typeface="Montserrat" panose="00000500000000000000" pitchFamily="2" charset="0"/>
              </a:rPr>
              <a:t>Organization</a:t>
            </a:r>
            <a:r>
              <a:rPr lang="en-US" sz="1300" dirty="0"/>
              <a:t>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D940B8-1E12-877A-7333-C63540EFE183}"/>
              </a:ext>
            </a:extLst>
          </p:cNvPr>
          <p:cNvSpPr txBox="1"/>
          <p:nvPr/>
        </p:nvSpPr>
        <p:spPr>
          <a:xfrm>
            <a:off x="169080" y="1842641"/>
            <a:ext cx="6246126" cy="2923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00" b="1" dirty="0">
                <a:latin typeface="Montserrat" panose="00000500000000000000" pitchFamily="2" charset="0"/>
              </a:rPr>
              <a:t>1.</a:t>
            </a:r>
            <a:r>
              <a:rPr lang="en-US" sz="1300" dirty="0">
                <a:latin typeface="Montserrat" panose="00000500000000000000" pitchFamily="2" charset="0"/>
              </a:rPr>
              <a:t> </a:t>
            </a:r>
            <a:r>
              <a:rPr lang="en-US" sz="1300" b="1" dirty="0">
                <a:latin typeface="Montserrat" panose="00000500000000000000" pitchFamily="2" charset="0"/>
              </a:rPr>
              <a:t>Loan Number </a:t>
            </a:r>
            <a:r>
              <a:rPr lang="en-US" sz="1300" dirty="0">
                <a:latin typeface="Montserrat" panose="00000500000000000000" pitchFamily="2" charset="0"/>
              </a:rPr>
              <a:t>(Must match the number in your mortgage documents.)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9C61A3-4A62-90FE-BC3B-DA5757BBC648}"/>
              </a:ext>
            </a:extLst>
          </p:cNvPr>
          <p:cNvSpPr txBox="1"/>
          <p:nvPr/>
        </p:nvSpPr>
        <p:spPr>
          <a:xfrm>
            <a:off x="169078" y="2197535"/>
            <a:ext cx="6246126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>
            <a:defPPr>
              <a:defRPr lang="en-US"/>
            </a:defPPr>
            <a:lvl1pPr marL="342900" indent="-342900">
              <a:buAutoNum type="arabicPeriod"/>
              <a:defRPr sz="1400"/>
            </a:lvl1pPr>
          </a:lstStyle>
          <a:p>
            <a:pPr marL="0" indent="0">
              <a:buNone/>
            </a:pPr>
            <a:r>
              <a:rPr lang="en-US" sz="1300" b="1" dirty="0">
                <a:latin typeface="Montserrat"/>
              </a:rPr>
              <a:t>2.</a:t>
            </a:r>
            <a:r>
              <a:rPr lang="en-US" sz="1300" dirty="0">
                <a:latin typeface="Montserrat"/>
              </a:rPr>
              <a:t> </a:t>
            </a:r>
            <a:r>
              <a:rPr lang="en-US" sz="1300" b="1" dirty="0">
                <a:latin typeface="Montserrat"/>
              </a:rPr>
              <a:t>EIN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4D5B46-78DE-7E82-0D60-533F7D2705EA}"/>
              </a:ext>
            </a:extLst>
          </p:cNvPr>
          <p:cNvSpPr txBox="1"/>
          <p:nvPr/>
        </p:nvSpPr>
        <p:spPr>
          <a:xfrm>
            <a:off x="169084" y="2552429"/>
            <a:ext cx="6259424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1300" b="1" dirty="0">
                <a:latin typeface="Montserrat"/>
              </a:rPr>
              <a:t>3. Company name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E5034C-F00E-589C-E297-D36E319CA3ED}"/>
              </a:ext>
            </a:extLst>
          </p:cNvPr>
          <p:cNvSpPr txBox="1"/>
          <p:nvPr/>
        </p:nvSpPr>
        <p:spPr>
          <a:xfrm>
            <a:off x="169078" y="2913547"/>
            <a:ext cx="6246124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1300" b="1" dirty="0">
                <a:latin typeface="Montserrat"/>
              </a:rPr>
              <a:t>4. Property ZIP Code</a:t>
            </a:r>
          </a:p>
        </p:txBody>
      </p:sp>
      <p:pic>
        <p:nvPicPr>
          <p:cNvPr id="4" name="Picture 3" descr="A red triangle with a white background&#10;&#10;AI-generated content may be incorrect.">
            <a:extLst>
              <a:ext uri="{FF2B5EF4-FFF2-40B4-BE49-F238E27FC236}">
                <a16:creationId xmlns:a16="http://schemas.microsoft.com/office/drawing/2014/main" id="{3FA97B44-C1BE-1D7D-BD01-F2D32CEF532E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516" y="6415535"/>
            <a:ext cx="374708" cy="335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33CE80-0A4E-724A-7900-4C2C362E31F0}"/>
              </a:ext>
            </a:extLst>
          </p:cNvPr>
          <p:cNvSpPr txBox="1"/>
          <p:nvPr/>
        </p:nvSpPr>
        <p:spPr>
          <a:xfrm>
            <a:off x="182381" y="597787"/>
            <a:ext cx="623282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latin typeface="Montserrat"/>
              </a:rPr>
              <a:t>How to Register for Business</a:t>
            </a:r>
            <a:endParaRPr lang="ru-RU" sz="1400" b="1" dirty="0">
              <a:latin typeface="Montserra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530F38-B139-C625-B39C-D423588E80E5}"/>
              </a:ext>
            </a:extLst>
          </p:cNvPr>
          <p:cNvSpPr txBox="1"/>
          <p:nvPr/>
        </p:nvSpPr>
        <p:spPr>
          <a:xfrm>
            <a:off x="175730" y="1420725"/>
            <a:ext cx="624612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Montserrat" panose="00000500000000000000" pitchFamily="2" charset="0"/>
              </a:rPr>
              <a:t>All fields are required: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8873D-64A0-A263-F7CE-AB8A0F5C6B55}"/>
              </a:ext>
            </a:extLst>
          </p:cNvPr>
          <p:cNvSpPr txBox="1"/>
          <p:nvPr/>
        </p:nvSpPr>
        <p:spPr>
          <a:xfrm>
            <a:off x="169078" y="3272763"/>
            <a:ext cx="6246125" cy="2923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300" b="1" dirty="0">
                <a:latin typeface="Montserrat" panose="00000500000000000000" pitchFamily="2" charset="0"/>
              </a:rPr>
              <a:t>5</a:t>
            </a:r>
            <a:r>
              <a:rPr lang="en-US" sz="1300" dirty="0">
                <a:latin typeface="Montserrat" panose="00000500000000000000" pitchFamily="2" charset="0"/>
              </a:rPr>
              <a:t>. Once all fields are completed, click</a:t>
            </a:r>
            <a:r>
              <a:rPr lang="en-US" sz="1300" b="1" dirty="0">
                <a:latin typeface="Montserrat" panose="00000500000000000000" pitchFamily="2" charset="0"/>
              </a:rPr>
              <a:t> Next</a:t>
            </a:r>
            <a:r>
              <a:rPr lang="en-US" sz="1300" dirty="0">
                <a:latin typeface="Montserrat" panose="00000500000000000000" pitchFamily="2" charset="0"/>
              </a:rPr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FD862F-8846-B9FC-87B1-6A89CBD15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136" y="168154"/>
            <a:ext cx="4496427" cy="63350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CB6705-D7A6-40F9-FA2C-3154383ACA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27168"/>
            <a:ext cx="4995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ptos" panose="020B0004020202020204" pitchFamily="34" charset="0"/>
              </a:rPr>
              <a:t>NEW BORROWER PORTAL MANUAL | REGISTRATION FOR  BUSINESS</a:t>
            </a:r>
          </a:p>
        </p:txBody>
      </p:sp>
    </p:spTree>
    <p:extLst>
      <p:ext uri="{BB962C8B-B14F-4D97-AF65-F5344CB8AC3E}">
        <p14:creationId xmlns:p14="http://schemas.microsoft.com/office/powerpoint/2010/main" val="227449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BA0658-EDDC-1AF4-199A-C944B330BC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382" y="181768"/>
            <a:ext cx="1719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USER ACCESS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3AB920-F6D3-4FBF-7EA9-1C6BE2B2B5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8508" y="0"/>
            <a:ext cx="576349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ed triangle with a white background&#10;&#10;AI-generated content may be incorrect.">
            <a:extLst>
              <a:ext uri="{FF2B5EF4-FFF2-40B4-BE49-F238E27FC236}">
                <a16:creationId xmlns:a16="http://schemas.microsoft.com/office/drawing/2014/main" id="{5D665DE3-B64F-D1FE-0870-1FC2F914F80E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516" y="6415535"/>
            <a:ext cx="374708" cy="3359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CA83C1-F8A2-C867-B036-489872E716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102" r="14019" b="10258"/>
          <a:stretch/>
        </p:blipFill>
        <p:spPr>
          <a:xfrm>
            <a:off x="3474590" y="3395421"/>
            <a:ext cx="2621410" cy="2175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92FA18-8791-CBA4-7BFB-5978A3534DEC}"/>
              </a:ext>
            </a:extLst>
          </p:cNvPr>
          <p:cNvSpPr txBox="1"/>
          <p:nvPr/>
        </p:nvSpPr>
        <p:spPr>
          <a:xfrm>
            <a:off x="155718" y="556398"/>
            <a:ext cx="3501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Montserrat" panose="00000500000000000000" pitchFamily="2" charset="0"/>
              </a:rPr>
              <a:t>Personal and Security Info Setup.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409898-7696-F080-2448-EFE307826FCD}"/>
              </a:ext>
            </a:extLst>
          </p:cNvPr>
          <p:cNvSpPr txBox="1"/>
          <p:nvPr/>
        </p:nvSpPr>
        <p:spPr>
          <a:xfrm>
            <a:off x="155718" y="877723"/>
            <a:ext cx="5867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i="0" dirty="0">
                <a:effectLst/>
                <a:latin typeface="Montserrat" panose="00000500000000000000" pitchFamily="2" charset="0"/>
              </a:rPr>
              <a:t>Follow these steps:</a:t>
            </a:r>
            <a:endParaRPr lang="en-US" sz="1300" dirty="0"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ECDE7-4A88-9DD0-6506-779A0AFB1CA8}"/>
              </a:ext>
            </a:extLst>
          </p:cNvPr>
          <p:cNvSpPr txBox="1"/>
          <p:nvPr/>
        </p:nvSpPr>
        <p:spPr>
          <a:xfrm>
            <a:off x="138279" y="1212236"/>
            <a:ext cx="5248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latin typeface="Montserrat" panose="00000500000000000000" pitchFamily="2" charset="0"/>
              </a:rPr>
              <a:t>1.</a:t>
            </a:r>
            <a:r>
              <a:rPr lang="en-US" sz="1300" dirty="0">
                <a:latin typeface="Montserrat" panose="00000500000000000000" pitchFamily="2" charset="0"/>
              </a:rPr>
              <a:t>  Enter the email address you want to link to your account.</a:t>
            </a:r>
            <a:br>
              <a:rPr lang="en-US" sz="1300" dirty="0">
                <a:latin typeface="Montserrat" panose="00000500000000000000" pitchFamily="2" charset="0"/>
              </a:rPr>
            </a:br>
            <a:r>
              <a:rPr lang="en-US" sz="1300" b="1" dirty="0">
                <a:latin typeface="Montserrat" panose="00000500000000000000" pitchFamily="2" charset="0"/>
              </a:rPr>
              <a:t>2.</a:t>
            </a:r>
            <a:r>
              <a:rPr lang="en-US" sz="1300" dirty="0">
                <a:latin typeface="Montserrat" panose="00000500000000000000" pitchFamily="2" charset="0"/>
              </a:rPr>
              <a:t> Create and confirm your username and password.</a:t>
            </a:r>
            <a:br>
              <a:rPr lang="en-US" sz="1300" dirty="0">
                <a:latin typeface="Montserrat" panose="00000500000000000000" pitchFamily="2" charset="0"/>
              </a:rPr>
            </a:br>
            <a:r>
              <a:rPr lang="en-US" sz="1300" b="1" dirty="0">
                <a:latin typeface="Montserrat" panose="00000500000000000000" pitchFamily="2" charset="0"/>
              </a:rPr>
              <a:t>3</a:t>
            </a:r>
            <a:r>
              <a:rPr lang="en-US" sz="1200" b="1" dirty="0">
                <a:latin typeface="Montserrat" panose="00000500000000000000" pitchFamily="2" charset="0"/>
              </a:rPr>
              <a:t>.</a:t>
            </a:r>
            <a:r>
              <a:rPr lang="en-US" sz="1200" dirty="0">
                <a:latin typeface="Montserrat" panose="00000500000000000000" pitchFamily="2" charset="0"/>
              </a:rPr>
              <a:t> </a:t>
            </a:r>
            <a:r>
              <a:rPr lang="en-US" sz="1300" dirty="0">
                <a:latin typeface="Montserrat" panose="00000500000000000000" pitchFamily="2" charset="0"/>
              </a:rPr>
              <a:t>Accept the Terms and Conditions.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EDD56D-6D05-A58E-9115-76C21531CB81}"/>
              </a:ext>
            </a:extLst>
          </p:cNvPr>
          <p:cNvSpPr txBox="1"/>
          <p:nvPr/>
        </p:nvSpPr>
        <p:spPr>
          <a:xfrm>
            <a:off x="182382" y="1989199"/>
            <a:ext cx="1460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Montserrat" panose="00000500000000000000" pitchFamily="2" charset="0"/>
              </a:rPr>
              <a:t>Final steps.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E406C5-44FE-3370-9836-8B6596EB6269}"/>
              </a:ext>
            </a:extLst>
          </p:cNvPr>
          <p:cNvSpPr txBox="1"/>
          <p:nvPr/>
        </p:nvSpPr>
        <p:spPr>
          <a:xfrm>
            <a:off x="155718" y="2306954"/>
            <a:ext cx="6071616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300" dirty="0">
                <a:latin typeface="Montserrat"/>
              </a:rPr>
              <a:t>Click </a:t>
            </a:r>
            <a:r>
              <a:rPr lang="en-US" sz="1300" b="1" dirty="0">
                <a:latin typeface="Montserrat"/>
              </a:rPr>
              <a:t>Submit</a:t>
            </a:r>
            <a:r>
              <a:rPr lang="en-US" sz="1300" dirty="0">
                <a:latin typeface="Montserrat"/>
              </a:rPr>
              <a:t> to complete your registration.</a:t>
            </a:r>
            <a:br>
              <a:rPr lang="en-US" sz="1300" dirty="0">
                <a:latin typeface="Montserrat" panose="00000500000000000000" pitchFamily="2" charset="0"/>
              </a:rPr>
            </a:br>
            <a:br>
              <a:rPr lang="en-US" sz="1300" dirty="0">
                <a:latin typeface="Montserrat" panose="00000500000000000000" pitchFamily="2" charset="0"/>
              </a:rPr>
            </a:br>
            <a:r>
              <a:rPr lang="en-US" sz="1300" b="1" dirty="0">
                <a:latin typeface="Montserrat"/>
              </a:rPr>
              <a:t>Verify Your Account: </a:t>
            </a:r>
            <a:r>
              <a:rPr lang="en-US" sz="1300" dirty="0">
                <a:latin typeface="Montserrat"/>
              </a:rPr>
              <a:t>Check your email for a verification code, enter it in the portal, and confirm your account.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39D3C5-A092-BC0A-9AED-2DCCEE78D4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604" r="8217"/>
          <a:stretch/>
        </p:blipFill>
        <p:spPr>
          <a:xfrm>
            <a:off x="307355" y="3317722"/>
            <a:ext cx="3146932" cy="32406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C7CF37-0406-6AE0-6BFD-EAF657B59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9782" y="181768"/>
            <a:ext cx="4342957" cy="6376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90F93C-EFEE-1CF1-96BB-7DB305A0A1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27168"/>
            <a:ext cx="4995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ptos" panose="020B0004020202020204" pitchFamily="34" charset="0"/>
              </a:rPr>
              <a:t>NEW BORROWER PORTAL MANUAL | REGISTRATION FOR  BUSINESS</a:t>
            </a:r>
          </a:p>
        </p:txBody>
      </p:sp>
    </p:spTree>
    <p:extLst>
      <p:ext uri="{BB962C8B-B14F-4D97-AF65-F5344CB8AC3E}">
        <p14:creationId xmlns:p14="http://schemas.microsoft.com/office/powerpoint/2010/main" val="1784628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50F6061-FF13-56A5-7724-4DB1B8AB8B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8508" y="0"/>
            <a:ext cx="576349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563709-ADDF-54B5-4AA0-06FBA4828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323" y="3118071"/>
            <a:ext cx="3494450" cy="31662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73FA87-D123-4B04-8A65-A8366C870F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382" y="181768"/>
            <a:ext cx="1719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USER ACCESS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A3C93-9523-6467-ADDB-925D29ACAF6F}"/>
              </a:ext>
            </a:extLst>
          </p:cNvPr>
          <p:cNvSpPr txBox="1"/>
          <p:nvPr/>
        </p:nvSpPr>
        <p:spPr>
          <a:xfrm>
            <a:off x="177739" y="579399"/>
            <a:ext cx="5913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Montserrat" panose="00000500000000000000" pitchFamily="2" charset="0"/>
              </a:defRPr>
            </a:lvl1pPr>
          </a:lstStyle>
          <a:p>
            <a:r>
              <a:rPr lang="en-US" sz="1400" dirty="0"/>
              <a:t>What if I forgot my username</a:t>
            </a:r>
            <a:r>
              <a:rPr lang="ru-RU" sz="1400" dirty="0"/>
              <a:t>?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5434EC-4669-67DB-9AF6-3843358C180D}"/>
              </a:ext>
            </a:extLst>
          </p:cNvPr>
          <p:cNvSpPr txBox="1"/>
          <p:nvPr/>
        </p:nvSpPr>
        <p:spPr>
          <a:xfrm>
            <a:off x="182379" y="1085897"/>
            <a:ext cx="621110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Montserrat" panose="00000500000000000000" pitchFamily="2" charset="0"/>
              </a:defRPr>
            </a:lvl1pPr>
          </a:lstStyle>
          <a:p>
            <a:r>
              <a:rPr lang="en-US" sz="1300" b="0" dirty="0"/>
              <a:t>1. If you don’t remember your username, click on </a:t>
            </a:r>
            <a:r>
              <a:rPr lang="en-US" sz="1300" dirty="0"/>
              <a:t>“</a:t>
            </a:r>
            <a:r>
              <a:rPr lang="en-US" sz="1300" u="sng" dirty="0"/>
              <a:t>Forgot</a:t>
            </a:r>
            <a:r>
              <a:rPr lang="ru-RU" sz="1300" u="sng" dirty="0"/>
              <a:t> </a:t>
            </a:r>
            <a:r>
              <a:rPr lang="en-US" sz="1300" u="sng" dirty="0"/>
              <a:t>Username</a:t>
            </a:r>
            <a:r>
              <a:rPr lang="en-US" sz="1300" dirty="0"/>
              <a:t>”</a:t>
            </a:r>
            <a:r>
              <a:rPr lang="en-US" sz="1300" b="0" dirty="0"/>
              <a:t>.</a:t>
            </a:r>
            <a:r>
              <a:rPr lang="en-US" sz="1300" dirty="0"/>
              <a:t> </a:t>
            </a:r>
            <a:r>
              <a:rPr lang="en-US" sz="1300" b="1" dirty="0">
                <a:solidFill>
                  <a:srgbClr val="FF0000"/>
                </a:solidFill>
                <a:latin typeface="+mn-lt"/>
              </a:rPr>
              <a:t>(3)</a:t>
            </a:r>
            <a:endParaRPr lang="en-US" sz="13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3DB882-3926-2805-3B95-FE63FAA851A7}"/>
              </a:ext>
            </a:extLst>
          </p:cNvPr>
          <p:cNvSpPr txBox="1"/>
          <p:nvPr/>
        </p:nvSpPr>
        <p:spPr>
          <a:xfrm>
            <a:off x="154755" y="1479461"/>
            <a:ext cx="6421145" cy="2923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1300" b="0">
                <a:latin typeface="Montserrat" panose="00000500000000000000" pitchFamily="2" charset="0"/>
              </a:defRPr>
            </a:lvl1pPr>
          </a:lstStyle>
          <a:p>
            <a:r>
              <a:rPr lang="en-US" dirty="0">
                <a:latin typeface="Montserrat"/>
              </a:rPr>
              <a:t>2. Enter the same </a:t>
            </a:r>
            <a:r>
              <a:rPr lang="en-US" b="1" dirty="0">
                <a:latin typeface="Montserrat"/>
              </a:rPr>
              <a:t>email address </a:t>
            </a:r>
            <a:r>
              <a:rPr lang="en-US" dirty="0">
                <a:latin typeface="Montserrat"/>
              </a:rPr>
              <a:t>you used when creating</a:t>
            </a:r>
            <a:r>
              <a:rPr lang="ru-RU" dirty="0">
                <a:latin typeface="Montserrat"/>
              </a:rPr>
              <a:t> </a:t>
            </a:r>
            <a:r>
              <a:rPr lang="en-US" dirty="0">
                <a:latin typeface="Montserrat"/>
              </a:rPr>
              <a:t>your account. </a:t>
            </a:r>
            <a:r>
              <a:rPr lang="en-US" sz="1300" b="1" dirty="0">
                <a:solidFill>
                  <a:srgbClr val="FF0000"/>
                </a:solidFill>
                <a:latin typeface="+mn-lt"/>
              </a:rPr>
              <a:t>(4)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9C9FDA-52FA-EB2F-E85C-91FE246110B2}"/>
              </a:ext>
            </a:extLst>
          </p:cNvPr>
          <p:cNvSpPr txBox="1"/>
          <p:nvPr/>
        </p:nvSpPr>
        <p:spPr>
          <a:xfrm>
            <a:off x="154755" y="1871691"/>
            <a:ext cx="62111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 b="0"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3. A verification message will be sent to your </a:t>
            </a:r>
            <a:r>
              <a:rPr lang="en-US" b="1" dirty="0"/>
              <a:t>Email</a:t>
            </a:r>
            <a:r>
              <a:rPr lang="en-US" dirty="0"/>
              <a:t>.</a:t>
            </a:r>
            <a:r>
              <a:rPr lang="ru-RU" dirty="0"/>
              <a:t> 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Check your inbox and enter the code to complete the verification.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AD5781-C072-6063-ED63-60C8A7361BDB}"/>
              </a:ext>
            </a:extLst>
          </p:cNvPr>
          <p:cNvSpPr txBox="1"/>
          <p:nvPr/>
        </p:nvSpPr>
        <p:spPr>
          <a:xfrm>
            <a:off x="153314" y="2412043"/>
            <a:ext cx="6211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ontserrat" panose="00000500000000000000" pitchFamily="2" charset="0"/>
              </a:rPr>
              <a:t>4. If the code is correct, your username will be sent to you. </a:t>
            </a:r>
            <a:br>
              <a:rPr lang="en-US" sz="1400" dirty="0">
                <a:latin typeface="Montserrat" panose="00000500000000000000" pitchFamily="2" charset="0"/>
              </a:rPr>
            </a:br>
            <a:br>
              <a:rPr lang="en-US" sz="1400" dirty="0">
                <a:latin typeface="Montserrat" panose="00000500000000000000" pitchFamily="2" charset="0"/>
              </a:rPr>
            </a:br>
            <a:r>
              <a:rPr lang="en-US" sz="1400" dirty="0">
                <a:latin typeface="Montserrat" panose="00000500000000000000" pitchFamily="2" charset="0"/>
              </a:rPr>
              <a:t>Then, return to the login page and </a:t>
            </a:r>
            <a:r>
              <a:rPr lang="en-US" sz="1400" b="1" dirty="0">
                <a:latin typeface="Montserrat" panose="00000500000000000000" pitchFamily="2" charset="0"/>
              </a:rPr>
              <a:t>Sign Up</a:t>
            </a:r>
            <a:r>
              <a:rPr lang="en-US" sz="1400" dirty="0">
                <a:latin typeface="Montserrat" panose="00000500000000000000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3" name="Picture 2" descr="A red triangle with a white background&#10;&#10;AI-generated content may be incorrect.">
            <a:extLst>
              <a:ext uri="{FF2B5EF4-FFF2-40B4-BE49-F238E27FC236}">
                <a16:creationId xmlns:a16="http://schemas.microsoft.com/office/drawing/2014/main" id="{7089858B-8EA9-56F6-726A-9285B45924D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516" y="6415535"/>
            <a:ext cx="374708" cy="3359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9B5A65-6E99-0F22-7434-BAC22D3EBD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27168"/>
            <a:ext cx="4995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ptos" panose="020B0004020202020204" pitchFamily="34" charset="0"/>
              </a:rPr>
              <a:t>NEW BORROWER PORTAL MANUAL | USERNAME RESET GUIDE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DE273AE-188D-3CC4-6055-6420432612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668" y="53771"/>
            <a:ext cx="3694352" cy="3553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1ED482-E6A4-88C1-7FB0-20B2FC7C16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4668" y="3673802"/>
            <a:ext cx="3694352" cy="31179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7B9173-38A5-78CA-834D-6A80B3AB035B}"/>
              </a:ext>
            </a:extLst>
          </p:cNvPr>
          <p:cNvSpPr txBox="1"/>
          <p:nvPr/>
        </p:nvSpPr>
        <p:spPr>
          <a:xfrm>
            <a:off x="8238744" y="2544415"/>
            <a:ext cx="319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CD3AC-1F56-44BE-0763-3F1111DC97B1}"/>
              </a:ext>
            </a:extLst>
          </p:cNvPr>
          <p:cNvSpPr txBox="1"/>
          <p:nvPr/>
        </p:nvSpPr>
        <p:spPr>
          <a:xfrm>
            <a:off x="7702100" y="5025148"/>
            <a:ext cx="260119" cy="31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060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E91CB2-B032-EB5B-F004-0B16DEDDAD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8508" y="0"/>
            <a:ext cx="576349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2650C-3AF2-F3A7-0D2C-92511555094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382" y="181768"/>
            <a:ext cx="1719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USER ACCESS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56D10-39AB-CB44-EF3C-1BE7869529B1}"/>
              </a:ext>
            </a:extLst>
          </p:cNvPr>
          <p:cNvSpPr txBox="1"/>
          <p:nvPr/>
        </p:nvSpPr>
        <p:spPr>
          <a:xfrm>
            <a:off x="182132" y="535712"/>
            <a:ext cx="6246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Montserrat" panose="00000500000000000000" pitchFamily="2" charset="0"/>
              </a:rPr>
              <a:t>What if I forgot my password</a:t>
            </a:r>
            <a:r>
              <a:rPr lang="ru-RU" sz="1400" b="1" dirty="0">
                <a:latin typeface="Montserrat" panose="00000500000000000000" pitchFamily="2" charset="0"/>
              </a:rPr>
              <a:t>?</a:t>
            </a:r>
            <a:endParaRPr lang="en-US" sz="1400" b="1" dirty="0"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5BB876-6E5D-4ADF-4E51-12BDA9FDF3E7}"/>
              </a:ext>
            </a:extLst>
          </p:cNvPr>
          <p:cNvSpPr txBox="1"/>
          <p:nvPr/>
        </p:nvSpPr>
        <p:spPr>
          <a:xfrm>
            <a:off x="182382" y="981987"/>
            <a:ext cx="53863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0000500000000000000" pitchFamily="2" charset="0"/>
              </a:rPr>
              <a:t>1. If you don’t remember your password, click on “</a:t>
            </a:r>
            <a:r>
              <a:rPr lang="en-US" sz="1200" b="1" u="sng" dirty="0">
                <a:latin typeface="Montserrat" panose="00000500000000000000" pitchFamily="2" charset="0"/>
              </a:rPr>
              <a:t>Password</a:t>
            </a:r>
            <a:r>
              <a:rPr lang="en-US" sz="1200" dirty="0">
                <a:latin typeface="Montserrat" panose="00000500000000000000" pitchFamily="2" charset="0"/>
              </a:rPr>
              <a:t>”. </a:t>
            </a:r>
            <a:r>
              <a:rPr lang="en-US" sz="1200" b="1" dirty="0">
                <a:solidFill>
                  <a:srgbClr val="FF0000"/>
                </a:solidFill>
                <a:latin typeface="Montserrat" panose="00000500000000000000" pitchFamily="2" charset="0"/>
              </a:rPr>
              <a:t>(5)</a:t>
            </a:r>
            <a:r>
              <a:rPr lang="en-US" sz="1200" dirty="0"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B5ED82-E157-93F6-692A-37C17F6C67E5}"/>
              </a:ext>
            </a:extLst>
          </p:cNvPr>
          <p:cNvSpPr txBox="1"/>
          <p:nvPr/>
        </p:nvSpPr>
        <p:spPr>
          <a:xfrm>
            <a:off x="171259" y="1363437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0000500000000000000" pitchFamily="2" charset="0"/>
              </a:rPr>
              <a:t>2. Enter the same Username you used when creating</a:t>
            </a:r>
            <a:r>
              <a:rPr lang="ru-RU" sz="1200" dirty="0">
                <a:latin typeface="Montserrat" panose="00000500000000000000" pitchFamily="2" charset="0"/>
              </a:rPr>
              <a:t> </a:t>
            </a:r>
            <a:r>
              <a:rPr lang="en-US" sz="1200" dirty="0">
                <a:latin typeface="Montserrat" panose="00000500000000000000" pitchFamily="2" charset="0"/>
              </a:rPr>
              <a:t>your account.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A8D9F4-2A63-6431-35BC-F1DA58E5DCF6}"/>
              </a:ext>
            </a:extLst>
          </p:cNvPr>
          <p:cNvSpPr txBox="1"/>
          <p:nvPr/>
        </p:nvSpPr>
        <p:spPr>
          <a:xfrm>
            <a:off x="171258" y="1707470"/>
            <a:ext cx="60285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0000500000000000000" pitchFamily="2" charset="0"/>
              </a:rPr>
              <a:t>3. A verification message will be sent to your </a:t>
            </a:r>
            <a:r>
              <a:rPr lang="en-US" sz="1200" b="1" dirty="0">
                <a:latin typeface="Montserrat" panose="00000500000000000000" pitchFamily="2" charset="0"/>
              </a:rPr>
              <a:t>email</a:t>
            </a:r>
            <a:r>
              <a:rPr lang="en-US" sz="1200" dirty="0">
                <a:latin typeface="Montserrat" panose="00000500000000000000" pitchFamily="2" charset="0"/>
              </a:rPr>
              <a:t>.</a:t>
            </a:r>
            <a:br>
              <a:rPr lang="en-US" sz="1200" dirty="0">
                <a:latin typeface="Montserrat" panose="00000500000000000000" pitchFamily="2" charset="0"/>
              </a:rPr>
            </a:br>
            <a:r>
              <a:rPr lang="en-US" sz="1200" dirty="0">
                <a:latin typeface="Montserrat" panose="00000500000000000000" pitchFamily="2" charset="0"/>
              </a:rPr>
              <a:t>Check your inbox and enter the code to complete the verification.</a:t>
            </a:r>
          </a:p>
        </p:txBody>
      </p:sp>
      <p:pic>
        <p:nvPicPr>
          <p:cNvPr id="20" name="Picture 19" descr="A red triangle with a white background&#10;&#10;AI-generated content may be incorrect.">
            <a:extLst>
              <a:ext uri="{FF2B5EF4-FFF2-40B4-BE49-F238E27FC236}">
                <a16:creationId xmlns:a16="http://schemas.microsoft.com/office/drawing/2014/main" id="{9032DD9B-0817-38B0-05EE-56FCDBA32A6C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516" y="6415535"/>
            <a:ext cx="374708" cy="3359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9D02610-2338-31D8-265D-B07A95D506C0}"/>
              </a:ext>
            </a:extLst>
          </p:cNvPr>
          <p:cNvSpPr txBox="1"/>
          <p:nvPr/>
        </p:nvSpPr>
        <p:spPr>
          <a:xfrm>
            <a:off x="171259" y="2237648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0000500000000000000" pitchFamily="2" charset="0"/>
              </a:rPr>
              <a:t>4. Enter the new password, and make sure your new password matches all security parameters.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4FEFC2-0ADD-C127-51E8-09F80522FE10}"/>
              </a:ext>
            </a:extLst>
          </p:cNvPr>
          <p:cNvSpPr txBox="1"/>
          <p:nvPr/>
        </p:nvSpPr>
        <p:spPr>
          <a:xfrm>
            <a:off x="171258" y="2762062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Montserrat" panose="00000500000000000000" pitchFamily="2" charset="0"/>
              </a:rPr>
              <a:t>5. If the code is correct, your username will be sent to you. Then, return to the login page and sign in.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86C46D-4925-CDC0-3C42-D4ECF097BA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102" r="14019" b="10258"/>
          <a:stretch/>
        </p:blipFill>
        <p:spPr>
          <a:xfrm>
            <a:off x="3218496" y="3467966"/>
            <a:ext cx="3140627" cy="26067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835F54-8FE6-08D7-F691-B1CB17736D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27168"/>
            <a:ext cx="4995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ptos" panose="020B0004020202020204" pitchFamily="34" charset="0"/>
              </a:rPr>
              <a:t>NEW BORROWER PORTAL MANUAL | PASSWORD RESET GUIDE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417D62-4E5F-D735-4543-818B39118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373" y="3526171"/>
            <a:ext cx="3387874" cy="2570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01D6D7-715E-E381-3797-4BFD12692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6812" y="3738015"/>
            <a:ext cx="3724315" cy="30134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CB7D60-2BB0-34B0-29B3-82486F401C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6812" y="53677"/>
            <a:ext cx="3724315" cy="358258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F52540-A63F-C3A1-84FB-7D99141EBE21}"/>
              </a:ext>
            </a:extLst>
          </p:cNvPr>
          <p:cNvSpPr txBox="1"/>
          <p:nvPr/>
        </p:nvSpPr>
        <p:spPr>
          <a:xfrm>
            <a:off x="10290050" y="2545424"/>
            <a:ext cx="252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3465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ECB73F-9BEA-2690-0908-B873D4DF33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8508" y="0"/>
            <a:ext cx="576349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0B0F8-F84B-0A80-D090-054611D526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382" y="181768"/>
            <a:ext cx="2707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ACCESO DE USUARIO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296CF1-854B-EBB8-38E0-B6F2CDBD3331}"/>
              </a:ext>
            </a:extLst>
          </p:cNvPr>
          <p:cNvSpPr txBox="1"/>
          <p:nvPr/>
        </p:nvSpPr>
        <p:spPr>
          <a:xfrm>
            <a:off x="0" y="764690"/>
            <a:ext cx="64285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Montserrat" panose="00000500000000000000" pitchFamily="2" charset="0"/>
              </a:rPr>
              <a:t>Así es como se ve nuestro </a:t>
            </a:r>
            <a:r>
              <a:rPr lang="es-ES" sz="1400" b="1" dirty="0">
                <a:latin typeface="Montserrat" panose="00000500000000000000" pitchFamily="2" charset="0"/>
              </a:rPr>
              <a:t>Nuevo Portal</a:t>
            </a:r>
            <a:endParaRPr lang="en-US" sz="1400" dirty="0"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BE1FBB-AD61-6FD7-FCBF-2708DEC4E0EF}"/>
              </a:ext>
            </a:extLst>
          </p:cNvPr>
          <p:cNvSpPr txBox="1"/>
          <p:nvPr/>
        </p:nvSpPr>
        <p:spPr>
          <a:xfrm>
            <a:off x="219206" y="1360104"/>
            <a:ext cx="62093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Montserrat" panose="00000500000000000000" pitchFamily="2" charset="0"/>
              </a:rPr>
              <a:t>Así es como se ve nuestro </a:t>
            </a:r>
            <a:r>
              <a:rPr lang="es-ES" sz="1400" b="1" dirty="0">
                <a:latin typeface="Montserrat" panose="00000500000000000000" pitchFamily="2" charset="0"/>
              </a:rPr>
              <a:t>Nuevo Portal</a:t>
            </a:r>
            <a:r>
              <a:rPr lang="en-US" sz="1400" dirty="0">
                <a:latin typeface="Montserrat" panose="00000500000000000000" pitchFamily="2" charset="0"/>
              </a:rPr>
              <a:t>:</a:t>
            </a:r>
            <a:br>
              <a:rPr lang="en-US" sz="1400" dirty="0">
                <a:latin typeface="Montserrat" panose="00000500000000000000" pitchFamily="2" charset="0"/>
              </a:rPr>
            </a:br>
            <a:r>
              <a:rPr lang="en-US" sz="1300" dirty="0"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https://adhome.admortgage.com/login</a:t>
            </a:r>
            <a:endParaRPr lang="en-US" sz="1300" dirty="0"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2639AB-9942-DE7A-7005-8546114B1F41}"/>
              </a:ext>
            </a:extLst>
          </p:cNvPr>
          <p:cNvSpPr txBox="1"/>
          <p:nvPr/>
        </p:nvSpPr>
        <p:spPr>
          <a:xfrm>
            <a:off x="180201" y="2463349"/>
            <a:ext cx="62483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Montserrat" panose="00000500000000000000" pitchFamily="2" charset="0"/>
              </a:rPr>
              <a:t>Si ya tienes una cuenta, introduce tus credenciales y haz clic en </a:t>
            </a:r>
            <a:r>
              <a:rPr lang="es-ES" sz="1300" b="1" dirty="0">
                <a:latin typeface="Montserrat" panose="00000500000000000000" pitchFamily="2" charset="0"/>
              </a:rPr>
              <a:t>Iniciar sesión</a:t>
            </a:r>
            <a:r>
              <a:rPr lang="es-ES" sz="1300" dirty="0">
                <a:latin typeface="Montserrat" panose="00000500000000000000" pitchFamily="2" charset="0"/>
              </a:rPr>
              <a:t>. </a:t>
            </a:r>
            <a:r>
              <a:rPr lang="es-ES" sz="1300" b="1" dirty="0">
                <a:solidFill>
                  <a:srgbClr val="FF0000"/>
                </a:solidFill>
                <a:latin typeface="Montserrat" panose="00000500000000000000" pitchFamily="2" charset="0"/>
              </a:rPr>
              <a:t>(2)</a:t>
            </a:r>
            <a:endParaRPr lang="en-US" sz="13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DA7C64-B676-2254-95A3-14E35B3D6E61}"/>
              </a:ext>
            </a:extLst>
          </p:cNvPr>
          <p:cNvSpPr txBox="1"/>
          <p:nvPr/>
        </p:nvSpPr>
        <p:spPr>
          <a:xfrm>
            <a:off x="180205" y="2170961"/>
            <a:ext cx="62482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Montserrat" panose="00000500000000000000" pitchFamily="2" charset="0"/>
              </a:rPr>
              <a:t>Si eres nuevo y no tienes una cuenta, haz clic en </a:t>
            </a:r>
            <a:r>
              <a:rPr lang="es-ES" sz="1300" b="1" dirty="0">
                <a:latin typeface="Montserrat" panose="00000500000000000000" pitchFamily="2" charset="0"/>
              </a:rPr>
              <a:t>Registrarse</a:t>
            </a:r>
            <a:r>
              <a:rPr lang="es-ES" sz="1300" dirty="0">
                <a:latin typeface="Montserrat" panose="00000500000000000000" pitchFamily="2" charset="0"/>
              </a:rPr>
              <a:t>. </a:t>
            </a:r>
            <a:r>
              <a:rPr lang="es-ES" sz="1300" b="1" dirty="0">
                <a:solidFill>
                  <a:srgbClr val="FF0000"/>
                </a:solidFill>
                <a:latin typeface="Montserrat" panose="00000500000000000000" pitchFamily="2" charset="0"/>
              </a:rPr>
              <a:t>(1)</a:t>
            </a:r>
          </a:p>
        </p:txBody>
      </p:sp>
      <p:pic>
        <p:nvPicPr>
          <p:cNvPr id="2" name="Picture 1" descr="A red triangle with a white background&#10;&#10;AI-generated content may be incorrect.">
            <a:extLst>
              <a:ext uri="{FF2B5EF4-FFF2-40B4-BE49-F238E27FC236}">
                <a16:creationId xmlns:a16="http://schemas.microsoft.com/office/drawing/2014/main" id="{8B09D8A5-2B6D-4664-826D-C3F167AF4D1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516" y="6415535"/>
            <a:ext cx="374708" cy="3359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24AE59-A224-EA4C-CA36-CC57EF9CE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566" y="1072467"/>
            <a:ext cx="5201376" cy="4658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F93101-4E1F-8D66-44E9-3DF33D53DE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27168"/>
            <a:ext cx="4995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ptos" panose="020B0004020202020204" pitchFamily="34" charset="0"/>
              </a:rPr>
              <a:t>GUÍA DEL NUEVO PORTAL PARA PRESTATARIOS</a:t>
            </a:r>
            <a:endParaRPr lang="en-US" sz="9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FD484D-9F23-48AB-D031-4E734CCBB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28508" y="0"/>
            <a:ext cx="576349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C4F13C-E439-B4BD-D045-4402D58259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2382" y="181768"/>
            <a:ext cx="2707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ACCESO DE USUARIO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AB75A-9759-3564-18EA-16B41044A1B0}"/>
              </a:ext>
            </a:extLst>
          </p:cNvPr>
          <p:cNvSpPr txBox="1"/>
          <p:nvPr/>
        </p:nvSpPr>
        <p:spPr>
          <a:xfrm>
            <a:off x="182382" y="589210"/>
            <a:ext cx="632842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0" i="0" dirty="0">
                <a:effectLst/>
                <a:latin typeface="Montserrat" panose="00000500000000000000" pitchFamily="2" charset="0"/>
              </a:rPr>
              <a:t>Por defecto, se selecciona el tipo de préstamo "</a:t>
            </a:r>
            <a:r>
              <a:rPr lang="es-ES" sz="1300" b="1" i="0" dirty="0">
                <a:effectLst/>
                <a:latin typeface="Montserrat" panose="00000500000000000000" pitchFamily="2" charset="0"/>
              </a:rPr>
              <a:t>Individual</a:t>
            </a:r>
            <a:r>
              <a:rPr lang="es-ES" sz="1300" b="0" i="0" dirty="0">
                <a:effectLst/>
                <a:latin typeface="Montserrat" panose="00000500000000000000" pitchFamily="2" charset="0"/>
              </a:rPr>
              <a:t>", pero si su préstamo fue cerrado bajo una Empresa(LLC), seleccione "</a:t>
            </a:r>
            <a:r>
              <a:rPr lang="es-ES" sz="1300" b="1" i="0" dirty="0">
                <a:effectLst/>
                <a:latin typeface="Montserrat" panose="00000500000000000000" pitchFamily="2" charset="0"/>
              </a:rPr>
              <a:t>Organización</a:t>
            </a:r>
            <a:r>
              <a:rPr lang="es-ES" sz="1300" b="0" i="0" dirty="0">
                <a:effectLst/>
                <a:latin typeface="Montserrat" panose="00000500000000000000" pitchFamily="2" charset="0"/>
              </a:rPr>
              <a:t>".</a:t>
            </a:r>
            <a:endParaRPr lang="en-US" sz="1300" dirty="0"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8C7D1-76B7-24E2-C8AE-8058B2CE81E4}"/>
              </a:ext>
            </a:extLst>
          </p:cNvPr>
          <p:cNvSpPr txBox="1"/>
          <p:nvPr/>
        </p:nvSpPr>
        <p:spPr>
          <a:xfrm>
            <a:off x="182382" y="1680085"/>
            <a:ext cx="4453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Montserrat" panose="00000500000000000000" pitchFamily="2" charset="0"/>
              </a:rPr>
              <a:t>Todos los campos son obligatorios:</a:t>
            </a:r>
            <a:endParaRPr lang="en-US" sz="1400" dirty="0"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160960-1A97-0FB1-43AD-F34099486654}"/>
              </a:ext>
            </a:extLst>
          </p:cNvPr>
          <p:cNvSpPr txBox="1"/>
          <p:nvPr/>
        </p:nvSpPr>
        <p:spPr>
          <a:xfrm>
            <a:off x="182382" y="1219105"/>
            <a:ext cx="6094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Montserrat" panose="00000500000000000000" pitchFamily="2" charset="0"/>
              </a:rPr>
              <a:t>Registro para Persona Individual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72039-8E10-106C-29E9-95E3ADE02E9B}"/>
              </a:ext>
            </a:extLst>
          </p:cNvPr>
          <p:cNvSpPr txBox="1"/>
          <p:nvPr/>
        </p:nvSpPr>
        <p:spPr>
          <a:xfrm>
            <a:off x="178897" y="3572295"/>
            <a:ext cx="6246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Montserrat" panose="00000500000000000000" pitchFamily="2" charset="0"/>
              </a:rPr>
              <a:t>4. </a:t>
            </a:r>
            <a:r>
              <a:rPr lang="es-ES" sz="1400" b="1" dirty="0">
                <a:latin typeface="Montserrat" panose="00000500000000000000" pitchFamily="2" charset="0"/>
              </a:rPr>
              <a:t>Código postal de la propiedad</a:t>
            </a:r>
            <a:r>
              <a:rPr lang="es-ES" sz="1400" dirty="0">
                <a:latin typeface="Montserrat" panose="00000500000000000000" pitchFamily="2" charset="0"/>
              </a:rPr>
              <a:t>.</a:t>
            </a:r>
            <a:endParaRPr lang="en-US" sz="1400" dirty="0"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C27F5D-7145-71A7-A71F-5D75C7D91978}"/>
              </a:ext>
            </a:extLst>
          </p:cNvPr>
          <p:cNvSpPr txBox="1"/>
          <p:nvPr/>
        </p:nvSpPr>
        <p:spPr>
          <a:xfrm>
            <a:off x="182383" y="2110288"/>
            <a:ext cx="62461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Montserrat" panose="00000500000000000000" pitchFamily="2" charset="0"/>
              </a:rPr>
              <a:t>1. </a:t>
            </a:r>
            <a:r>
              <a:rPr lang="es-ES" sz="1400" b="1" dirty="0">
                <a:latin typeface="Montserrat" panose="00000500000000000000" pitchFamily="2" charset="0"/>
              </a:rPr>
              <a:t>Número de préstamo </a:t>
            </a:r>
            <a:r>
              <a:rPr lang="ru-RU" sz="1300" dirty="0">
                <a:latin typeface="Montserrat" panose="00000500000000000000" pitchFamily="2" charset="0"/>
              </a:rPr>
              <a:t>(</a:t>
            </a:r>
            <a:r>
              <a:rPr lang="es-ES" sz="1300" dirty="0">
                <a:latin typeface="Montserrat" panose="00000500000000000000" pitchFamily="2" charset="0"/>
              </a:rPr>
              <a:t>Debe coincidir con el número en sus documentos hipotecarios</a:t>
            </a:r>
            <a:r>
              <a:rPr lang="ru-RU" sz="1300" dirty="0">
                <a:latin typeface="Montserrat" panose="00000500000000000000" pitchFamily="2" charset="0"/>
              </a:rPr>
              <a:t>.)</a:t>
            </a:r>
            <a:endParaRPr lang="en-US" sz="13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A32A2A-EDC0-DA38-EBEC-B3A811E9731E}"/>
              </a:ext>
            </a:extLst>
          </p:cNvPr>
          <p:cNvSpPr txBox="1"/>
          <p:nvPr/>
        </p:nvSpPr>
        <p:spPr>
          <a:xfrm>
            <a:off x="182382" y="2665355"/>
            <a:ext cx="62461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latin typeface="Montserrat" panose="00000500000000000000" pitchFamily="2" charset="0"/>
              </a:rPr>
              <a:t>2. </a:t>
            </a:r>
            <a:r>
              <a:rPr lang="es-ES" sz="1400" b="1" dirty="0">
                <a:latin typeface="Montserrat" panose="00000500000000000000" pitchFamily="2" charset="0"/>
              </a:rPr>
              <a:t>Número de Seguro Social (SSN) o ID </a:t>
            </a:r>
            <a:r>
              <a:rPr lang="es-ES" sz="1300" dirty="0">
                <a:latin typeface="Montserrat" panose="00000500000000000000" pitchFamily="2" charset="0"/>
              </a:rPr>
              <a:t>(Si no tiene uno, contáctanos para obtener un Número Misceláneo.)</a:t>
            </a:r>
            <a:endParaRPr lang="en-US" sz="13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19357-A0E1-1F4F-D541-CFDDD6054C46}"/>
              </a:ext>
            </a:extLst>
          </p:cNvPr>
          <p:cNvSpPr txBox="1"/>
          <p:nvPr/>
        </p:nvSpPr>
        <p:spPr>
          <a:xfrm>
            <a:off x="182382" y="3221979"/>
            <a:ext cx="624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Montserrat" panose="00000500000000000000" pitchFamily="2" charset="0"/>
              </a:rPr>
              <a:t>3. </a:t>
            </a:r>
            <a:r>
              <a:rPr lang="es-ES" sz="1400" b="1" dirty="0">
                <a:latin typeface="Montserrat" panose="00000500000000000000" pitchFamily="2" charset="0"/>
              </a:rPr>
              <a:t>Nombre y apellido</a:t>
            </a:r>
            <a:r>
              <a:rPr lang="ru-RU" sz="1400" dirty="0">
                <a:latin typeface="Montserrat" panose="00000500000000000000" pitchFamily="2" charset="0"/>
              </a:rPr>
              <a:t>.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688B3-5292-B470-4670-704E36A36F33}"/>
              </a:ext>
            </a:extLst>
          </p:cNvPr>
          <p:cNvSpPr txBox="1"/>
          <p:nvPr/>
        </p:nvSpPr>
        <p:spPr>
          <a:xfrm>
            <a:off x="182381" y="3922611"/>
            <a:ext cx="6246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Montserrat" panose="00000500000000000000" pitchFamily="2" charset="0"/>
              </a:rPr>
              <a:t>5. Una vez que complete todos los campos, haga clic en </a:t>
            </a:r>
            <a:r>
              <a:rPr lang="es-ES" sz="1400" b="1" dirty="0">
                <a:latin typeface="Montserrat" panose="00000500000000000000" pitchFamily="2" charset="0"/>
              </a:rPr>
              <a:t>Siguiente</a:t>
            </a:r>
            <a:endParaRPr lang="en-US" sz="1400" dirty="0">
              <a:latin typeface="Montserrat" panose="00000500000000000000" pitchFamily="2" charset="0"/>
            </a:endParaRPr>
          </a:p>
        </p:txBody>
      </p:sp>
      <p:pic>
        <p:nvPicPr>
          <p:cNvPr id="10" name="Picture 9" descr="A red triangle with a white background&#10;&#10;AI-generated content may be incorrect.">
            <a:extLst>
              <a:ext uri="{FF2B5EF4-FFF2-40B4-BE49-F238E27FC236}">
                <a16:creationId xmlns:a16="http://schemas.microsoft.com/office/drawing/2014/main" id="{CE4B70CF-6FCA-DE2E-325B-B53D68F8CC4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516" y="6415535"/>
            <a:ext cx="374708" cy="335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EBC86C-9735-D097-F016-B20C2A3E5A7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007"/>
          <a:stretch/>
        </p:blipFill>
        <p:spPr>
          <a:xfrm>
            <a:off x="7434315" y="161310"/>
            <a:ext cx="3889395" cy="64688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9AA233-55B3-7F7A-EC20-A37FF202229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627168"/>
            <a:ext cx="4995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latin typeface="Aptos" panose="020B0004020202020204" pitchFamily="34" charset="0"/>
              </a:rPr>
              <a:t>GUÍA DEL NUEVO PORTAL PARA PRESTATARIOS | REGISTRO PARA PERSONAS FÍSICAS</a:t>
            </a:r>
            <a:endParaRPr lang="en-US" sz="900" b="1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96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1003</TotalTime>
  <Words>1361</Words>
  <Application>Microsoft Office PowerPoint</Application>
  <PresentationFormat>Widescreen</PresentationFormat>
  <Paragraphs>125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Kristina Oprya</dc:creator>
  <cp:lastModifiedBy>Kristina Oprya</cp:lastModifiedBy>
  <cp:revision>16</cp:revision>
  <dcterms:created xsi:type="dcterms:W3CDTF">2025-03-10T16:25:39Z</dcterms:created>
  <dcterms:modified xsi:type="dcterms:W3CDTF">2025-04-22T18:31:47Z</dcterms:modified>
</cp:coreProperties>
</file>